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569200" cy="10693400"/>
  <p:notesSz cx="7569200" cy="10693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332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Rectangle à coins arrondis 159"/>
          <p:cNvSpPr/>
          <p:nvPr/>
        </p:nvSpPr>
        <p:spPr>
          <a:xfrm>
            <a:off x="1422400" y="2222500"/>
            <a:ext cx="5715000" cy="4038600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5" name="Rectangle à coins arrondis 114"/>
          <p:cNvSpPr/>
          <p:nvPr/>
        </p:nvSpPr>
        <p:spPr>
          <a:xfrm>
            <a:off x="179347" y="2451100"/>
            <a:ext cx="1143000" cy="3048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 smtClean="0">
              <a:solidFill>
                <a:schemeClr val="tx1"/>
              </a:solidFill>
            </a:endParaRPr>
          </a:p>
          <a:p>
            <a:pPr algn="ctr"/>
            <a:r>
              <a:rPr lang="fr-F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Disciplines</a:t>
            </a:r>
          </a:p>
          <a:p>
            <a:pPr algn="ctr"/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6442499" y="10332002"/>
            <a:ext cx="397497" cy="0"/>
          </a:xfrm>
          <a:custGeom>
            <a:avLst/>
            <a:gdLst/>
            <a:ahLst/>
            <a:cxnLst/>
            <a:rect l="l" t="t" r="r" b="b"/>
            <a:pathLst>
              <a:path w="397497">
                <a:moveTo>
                  <a:pt x="0" y="0"/>
                </a:moveTo>
                <a:lnTo>
                  <a:pt x="397497" y="0"/>
                </a:lnTo>
              </a:path>
            </a:pathLst>
          </a:custGeom>
          <a:ln w="38100">
            <a:solidFill>
              <a:srgbClr val="3634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9" name="object 109"/>
          <p:cNvSpPr/>
          <p:nvPr/>
        </p:nvSpPr>
        <p:spPr>
          <a:xfrm>
            <a:off x="6770122" y="10267816"/>
            <a:ext cx="176377" cy="128371"/>
          </a:xfrm>
          <a:custGeom>
            <a:avLst/>
            <a:gdLst/>
            <a:ahLst/>
            <a:cxnLst/>
            <a:rect l="l" t="t" r="r" b="b"/>
            <a:pathLst>
              <a:path w="176377" h="128371">
                <a:moveTo>
                  <a:pt x="176377" y="64185"/>
                </a:moveTo>
                <a:lnTo>
                  <a:pt x="0" y="0"/>
                </a:lnTo>
                <a:lnTo>
                  <a:pt x="13089" y="12064"/>
                </a:lnTo>
                <a:lnTo>
                  <a:pt x="24300" y="22634"/>
                </a:lnTo>
                <a:lnTo>
                  <a:pt x="33634" y="31940"/>
                </a:lnTo>
                <a:lnTo>
                  <a:pt x="41089" y="40214"/>
                </a:lnTo>
                <a:lnTo>
                  <a:pt x="46667" y="47687"/>
                </a:lnTo>
                <a:lnTo>
                  <a:pt x="50367" y="54589"/>
                </a:lnTo>
                <a:lnTo>
                  <a:pt x="52189" y="61151"/>
                </a:lnTo>
                <a:lnTo>
                  <a:pt x="52133" y="67605"/>
                </a:lnTo>
                <a:lnTo>
                  <a:pt x="50199" y="74181"/>
                </a:lnTo>
                <a:lnTo>
                  <a:pt x="46387" y="81111"/>
                </a:lnTo>
                <a:lnTo>
                  <a:pt x="40698" y="88625"/>
                </a:lnTo>
                <a:lnTo>
                  <a:pt x="33130" y="96954"/>
                </a:lnTo>
                <a:lnTo>
                  <a:pt x="23685" y="106329"/>
                </a:lnTo>
                <a:lnTo>
                  <a:pt x="12361" y="116982"/>
                </a:lnTo>
                <a:lnTo>
                  <a:pt x="0" y="128371"/>
                </a:lnTo>
                <a:lnTo>
                  <a:pt x="176377" y="64185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8" name="object 68"/>
          <p:cNvSpPr/>
          <p:nvPr/>
        </p:nvSpPr>
        <p:spPr>
          <a:xfrm>
            <a:off x="223427" y="324760"/>
            <a:ext cx="1212100" cy="1181176"/>
          </a:xfrm>
          <a:custGeom>
            <a:avLst/>
            <a:gdLst/>
            <a:ahLst/>
            <a:cxnLst/>
            <a:rect l="l" t="t" r="r" b="b"/>
            <a:pathLst>
              <a:path w="1212100" h="1181176">
                <a:moveTo>
                  <a:pt x="1212100" y="590600"/>
                </a:moveTo>
                <a:lnTo>
                  <a:pt x="1210091" y="542161"/>
                </a:lnTo>
                <a:lnTo>
                  <a:pt x="1204168" y="494800"/>
                </a:lnTo>
                <a:lnTo>
                  <a:pt x="1194486" y="448670"/>
                </a:lnTo>
                <a:lnTo>
                  <a:pt x="1181202" y="403922"/>
                </a:lnTo>
                <a:lnTo>
                  <a:pt x="1164472" y="360709"/>
                </a:lnTo>
                <a:lnTo>
                  <a:pt x="1144452" y="319182"/>
                </a:lnTo>
                <a:lnTo>
                  <a:pt x="1121297" y="279494"/>
                </a:lnTo>
                <a:lnTo>
                  <a:pt x="1095164" y="241796"/>
                </a:lnTo>
                <a:lnTo>
                  <a:pt x="1066209" y="206241"/>
                </a:lnTo>
                <a:lnTo>
                  <a:pt x="1034588" y="172980"/>
                </a:lnTo>
                <a:lnTo>
                  <a:pt x="1000456" y="142165"/>
                </a:lnTo>
                <a:lnTo>
                  <a:pt x="963970" y="113949"/>
                </a:lnTo>
                <a:lnTo>
                  <a:pt x="925285" y="88483"/>
                </a:lnTo>
                <a:lnTo>
                  <a:pt x="884558" y="65920"/>
                </a:lnTo>
                <a:lnTo>
                  <a:pt x="841945" y="46411"/>
                </a:lnTo>
                <a:lnTo>
                  <a:pt x="797601" y="30108"/>
                </a:lnTo>
                <a:lnTo>
                  <a:pt x="751684" y="17164"/>
                </a:lnTo>
                <a:lnTo>
                  <a:pt x="704347" y="7729"/>
                </a:lnTo>
                <a:lnTo>
                  <a:pt x="655749" y="1957"/>
                </a:lnTo>
                <a:lnTo>
                  <a:pt x="606044" y="0"/>
                </a:lnTo>
                <a:lnTo>
                  <a:pt x="556340" y="1957"/>
                </a:lnTo>
                <a:lnTo>
                  <a:pt x="507743" y="7729"/>
                </a:lnTo>
                <a:lnTo>
                  <a:pt x="460408" y="17164"/>
                </a:lnTo>
                <a:lnTo>
                  <a:pt x="414492" y="30108"/>
                </a:lnTo>
                <a:lnTo>
                  <a:pt x="370149" y="46411"/>
                </a:lnTo>
                <a:lnTo>
                  <a:pt x="327537" y="65920"/>
                </a:lnTo>
                <a:lnTo>
                  <a:pt x="286811" y="88483"/>
                </a:lnTo>
                <a:lnTo>
                  <a:pt x="248127" y="113949"/>
                </a:lnTo>
                <a:lnTo>
                  <a:pt x="211642" y="142165"/>
                </a:lnTo>
                <a:lnTo>
                  <a:pt x="177511" y="172980"/>
                </a:lnTo>
                <a:lnTo>
                  <a:pt x="145889" y="206241"/>
                </a:lnTo>
                <a:lnTo>
                  <a:pt x="116935" y="241796"/>
                </a:lnTo>
                <a:lnTo>
                  <a:pt x="90802" y="279494"/>
                </a:lnTo>
                <a:lnTo>
                  <a:pt x="67647" y="319182"/>
                </a:lnTo>
                <a:lnTo>
                  <a:pt x="47627" y="360709"/>
                </a:lnTo>
                <a:lnTo>
                  <a:pt x="30897" y="403922"/>
                </a:lnTo>
                <a:lnTo>
                  <a:pt x="17614" y="448670"/>
                </a:lnTo>
                <a:lnTo>
                  <a:pt x="7932" y="494800"/>
                </a:lnTo>
                <a:lnTo>
                  <a:pt x="2009" y="542161"/>
                </a:lnTo>
                <a:lnTo>
                  <a:pt x="0" y="590600"/>
                </a:lnTo>
                <a:lnTo>
                  <a:pt x="2009" y="639038"/>
                </a:lnTo>
                <a:lnTo>
                  <a:pt x="7932" y="686397"/>
                </a:lnTo>
                <a:lnTo>
                  <a:pt x="17614" y="732525"/>
                </a:lnTo>
                <a:lnTo>
                  <a:pt x="30897" y="777271"/>
                </a:lnTo>
                <a:lnTo>
                  <a:pt x="47627" y="820482"/>
                </a:lnTo>
                <a:lnTo>
                  <a:pt x="67647" y="862007"/>
                </a:lnTo>
                <a:lnTo>
                  <a:pt x="90802" y="901694"/>
                </a:lnTo>
                <a:lnTo>
                  <a:pt x="116935" y="939390"/>
                </a:lnTo>
                <a:lnTo>
                  <a:pt x="145889" y="974944"/>
                </a:lnTo>
                <a:lnTo>
                  <a:pt x="177511" y="1008203"/>
                </a:lnTo>
                <a:lnTo>
                  <a:pt x="211642" y="1039016"/>
                </a:lnTo>
                <a:lnTo>
                  <a:pt x="248127" y="1067231"/>
                </a:lnTo>
                <a:lnTo>
                  <a:pt x="286811" y="1092696"/>
                </a:lnTo>
                <a:lnTo>
                  <a:pt x="327537" y="1115258"/>
                </a:lnTo>
                <a:lnTo>
                  <a:pt x="370149" y="1134767"/>
                </a:lnTo>
                <a:lnTo>
                  <a:pt x="414492" y="1151069"/>
                </a:lnTo>
                <a:lnTo>
                  <a:pt x="460408" y="1164012"/>
                </a:lnTo>
                <a:lnTo>
                  <a:pt x="507743" y="1173446"/>
                </a:lnTo>
                <a:lnTo>
                  <a:pt x="556340" y="1179218"/>
                </a:lnTo>
                <a:lnTo>
                  <a:pt x="606044" y="1181176"/>
                </a:lnTo>
                <a:lnTo>
                  <a:pt x="655749" y="1179218"/>
                </a:lnTo>
                <a:lnTo>
                  <a:pt x="704347" y="1173446"/>
                </a:lnTo>
                <a:lnTo>
                  <a:pt x="751684" y="1164012"/>
                </a:lnTo>
                <a:lnTo>
                  <a:pt x="797601" y="1151069"/>
                </a:lnTo>
                <a:lnTo>
                  <a:pt x="841945" y="1134767"/>
                </a:lnTo>
                <a:lnTo>
                  <a:pt x="884558" y="1115258"/>
                </a:lnTo>
                <a:lnTo>
                  <a:pt x="925285" y="1092696"/>
                </a:lnTo>
                <a:lnTo>
                  <a:pt x="963970" y="1067231"/>
                </a:lnTo>
                <a:lnTo>
                  <a:pt x="1000456" y="1039016"/>
                </a:lnTo>
                <a:lnTo>
                  <a:pt x="1034588" y="1008203"/>
                </a:lnTo>
                <a:lnTo>
                  <a:pt x="1066209" y="974944"/>
                </a:lnTo>
                <a:lnTo>
                  <a:pt x="1095164" y="939390"/>
                </a:lnTo>
                <a:lnTo>
                  <a:pt x="1121297" y="901694"/>
                </a:lnTo>
                <a:lnTo>
                  <a:pt x="1144452" y="862007"/>
                </a:lnTo>
                <a:lnTo>
                  <a:pt x="1164472" y="820482"/>
                </a:lnTo>
                <a:lnTo>
                  <a:pt x="1181202" y="777271"/>
                </a:lnTo>
                <a:lnTo>
                  <a:pt x="1194486" y="732525"/>
                </a:lnTo>
                <a:lnTo>
                  <a:pt x="1204168" y="686397"/>
                </a:lnTo>
                <a:lnTo>
                  <a:pt x="1210091" y="639038"/>
                </a:lnTo>
                <a:lnTo>
                  <a:pt x="1212100" y="590600"/>
                </a:lnTo>
                <a:close/>
              </a:path>
            </a:pathLst>
          </a:custGeom>
          <a:solidFill>
            <a:srgbClr val="ED3E51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9" name="object 69"/>
          <p:cNvSpPr/>
          <p:nvPr/>
        </p:nvSpPr>
        <p:spPr>
          <a:xfrm>
            <a:off x="223427" y="324760"/>
            <a:ext cx="1212100" cy="1181176"/>
          </a:xfrm>
          <a:custGeom>
            <a:avLst/>
            <a:gdLst/>
            <a:ahLst/>
            <a:cxnLst/>
            <a:rect l="l" t="t" r="r" b="b"/>
            <a:pathLst>
              <a:path w="1212100" h="1181176">
                <a:moveTo>
                  <a:pt x="1212100" y="590600"/>
                </a:moveTo>
                <a:lnTo>
                  <a:pt x="1210091" y="639038"/>
                </a:lnTo>
                <a:lnTo>
                  <a:pt x="1204168" y="686397"/>
                </a:lnTo>
                <a:lnTo>
                  <a:pt x="1194486" y="732525"/>
                </a:lnTo>
                <a:lnTo>
                  <a:pt x="1181202" y="777271"/>
                </a:lnTo>
                <a:lnTo>
                  <a:pt x="1164472" y="820482"/>
                </a:lnTo>
                <a:lnTo>
                  <a:pt x="1144452" y="862007"/>
                </a:lnTo>
                <a:lnTo>
                  <a:pt x="1121297" y="901694"/>
                </a:lnTo>
                <a:lnTo>
                  <a:pt x="1095164" y="939390"/>
                </a:lnTo>
                <a:lnTo>
                  <a:pt x="1066209" y="974944"/>
                </a:lnTo>
                <a:lnTo>
                  <a:pt x="1034588" y="1008203"/>
                </a:lnTo>
                <a:lnTo>
                  <a:pt x="1000456" y="1039016"/>
                </a:lnTo>
                <a:lnTo>
                  <a:pt x="963970" y="1067231"/>
                </a:lnTo>
                <a:lnTo>
                  <a:pt x="925285" y="1092696"/>
                </a:lnTo>
                <a:lnTo>
                  <a:pt x="884558" y="1115258"/>
                </a:lnTo>
                <a:lnTo>
                  <a:pt x="841945" y="1134767"/>
                </a:lnTo>
                <a:lnTo>
                  <a:pt x="797601" y="1151069"/>
                </a:lnTo>
                <a:lnTo>
                  <a:pt x="751684" y="1164012"/>
                </a:lnTo>
                <a:lnTo>
                  <a:pt x="704347" y="1173446"/>
                </a:lnTo>
                <a:lnTo>
                  <a:pt x="655749" y="1179218"/>
                </a:lnTo>
                <a:lnTo>
                  <a:pt x="606044" y="1181176"/>
                </a:lnTo>
                <a:lnTo>
                  <a:pt x="556340" y="1179218"/>
                </a:lnTo>
                <a:lnTo>
                  <a:pt x="507743" y="1173446"/>
                </a:lnTo>
                <a:lnTo>
                  <a:pt x="460408" y="1164012"/>
                </a:lnTo>
                <a:lnTo>
                  <a:pt x="414492" y="1151069"/>
                </a:lnTo>
                <a:lnTo>
                  <a:pt x="370149" y="1134767"/>
                </a:lnTo>
                <a:lnTo>
                  <a:pt x="327537" y="1115258"/>
                </a:lnTo>
                <a:lnTo>
                  <a:pt x="286811" y="1092696"/>
                </a:lnTo>
                <a:lnTo>
                  <a:pt x="248127" y="1067231"/>
                </a:lnTo>
                <a:lnTo>
                  <a:pt x="211642" y="1039016"/>
                </a:lnTo>
                <a:lnTo>
                  <a:pt x="177511" y="1008203"/>
                </a:lnTo>
                <a:lnTo>
                  <a:pt x="145889" y="974944"/>
                </a:lnTo>
                <a:lnTo>
                  <a:pt x="116935" y="939390"/>
                </a:lnTo>
                <a:lnTo>
                  <a:pt x="90802" y="901694"/>
                </a:lnTo>
                <a:lnTo>
                  <a:pt x="67647" y="862007"/>
                </a:lnTo>
                <a:lnTo>
                  <a:pt x="47627" y="820482"/>
                </a:lnTo>
                <a:lnTo>
                  <a:pt x="30897" y="777271"/>
                </a:lnTo>
                <a:lnTo>
                  <a:pt x="17614" y="732525"/>
                </a:lnTo>
                <a:lnTo>
                  <a:pt x="7932" y="686397"/>
                </a:lnTo>
                <a:lnTo>
                  <a:pt x="2009" y="639038"/>
                </a:lnTo>
                <a:lnTo>
                  <a:pt x="0" y="590600"/>
                </a:lnTo>
                <a:lnTo>
                  <a:pt x="2009" y="542161"/>
                </a:lnTo>
                <a:lnTo>
                  <a:pt x="7932" y="494800"/>
                </a:lnTo>
                <a:lnTo>
                  <a:pt x="17614" y="448670"/>
                </a:lnTo>
                <a:lnTo>
                  <a:pt x="30897" y="403922"/>
                </a:lnTo>
                <a:lnTo>
                  <a:pt x="47627" y="360709"/>
                </a:lnTo>
                <a:lnTo>
                  <a:pt x="67647" y="319182"/>
                </a:lnTo>
                <a:lnTo>
                  <a:pt x="90802" y="279494"/>
                </a:lnTo>
                <a:lnTo>
                  <a:pt x="116935" y="241796"/>
                </a:lnTo>
                <a:lnTo>
                  <a:pt x="145889" y="206241"/>
                </a:lnTo>
                <a:lnTo>
                  <a:pt x="177511" y="172980"/>
                </a:lnTo>
                <a:lnTo>
                  <a:pt x="211642" y="142165"/>
                </a:lnTo>
                <a:lnTo>
                  <a:pt x="248127" y="113949"/>
                </a:lnTo>
                <a:lnTo>
                  <a:pt x="286811" y="88483"/>
                </a:lnTo>
                <a:lnTo>
                  <a:pt x="327537" y="65920"/>
                </a:lnTo>
                <a:lnTo>
                  <a:pt x="370149" y="46411"/>
                </a:lnTo>
                <a:lnTo>
                  <a:pt x="414492" y="30108"/>
                </a:lnTo>
                <a:lnTo>
                  <a:pt x="460408" y="17164"/>
                </a:lnTo>
                <a:lnTo>
                  <a:pt x="507743" y="7729"/>
                </a:lnTo>
                <a:lnTo>
                  <a:pt x="556340" y="1957"/>
                </a:lnTo>
                <a:lnTo>
                  <a:pt x="606044" y="0"/>
                </a:lnTo>
                <a:lnTo>
                  <a:pt x="655749" y="1957"/>
                </a:lnTo>
                <a:lnTo>
                  <a:pt x="704347" y="7729"/>
                </a:lnTo>
                <a:lnTo>
                  <a:pt x="751684" y="17164"/>
                </a:lnTo>
                <a:lnTo>
                  <a:pt x="797601" y="30108"/>
                </a:lnTo>
                <a:lnTo>
                  <a:pt x="841945" y="46411"/>
                </a:lnTo>
                <a:lnTo>
                  <a:pt x="884558" y="65920"/>
                </a:lnTo>
                <a:lnTo>
                  <a:pt x="925285" y="88483"/>
                </a:lnTo>
                <a:lnTo>
                  <a:pt x="963970" y="113949"/>
                </a:lnTo>
                <a:lnTo>
                  <a:pt x="1000456" y="142165"/>
                </a:lnTo>
                <a:lnTo>
                  <a:pt x="1034588" y="172980"/>
                </a:lnTo>
                <a:lnTo>
                  <a:pt x="1066209" y="206241"/>
                </a:lnTo>
                <a:lnTo>
                  <a:pt x="1095164" y="241796"/>
                </a:lnTo>
                <a:lnTo>
                  <a:pt x="1121297" y="279494"/>
                </a:lnTo>
                <a:lnTo>
                  <a:pt x="1144452" y="319182"/>
                </a:lnTo>
                <a:lnTo>
                  <a:pt x="1164472" y="360709"/>
                </a:lnTo>
                <a:lnTo>
                  <a:pt x="1181202" y="403922"/>
                </a:lnTo>
                <a:lnTo>
                  <a:pt x="1194486" y="448670"/>
                </a:lnTo>
                <a:lnTo>
                  <a:pt x="1204168" y="494800"/>
                </a:lnTo>
                <a:lnTo>
                  <a:pt x="1210091" y="542161"/>
                </a:lnTo>
                <a:lnTo>
                  <a:pt x="1212100" y="590600"/>
                </a:lnTo>
                <a:close/>
              </a:path>
            </a:pathLst>
          </a:custGeom>
          <a:ln w="1524">
            <a:solidFill>
              <a:srgbClr val="3634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0" name="object 70"/>
          <p:cNvSpPr/>
          <p:nvPr/>
        </p:nvSpPr>
        <p:spPr>
          <a:xfrm>
            <a:off x="837854" y="539188"/>
            <a:ext cx="360997" cy="742556"/>
          </a:xfrm>
          <a:custGeom>
            <a:avLst/>
            <a:gdLst/>
            <a:ahLst/>
            <a:cxnLst/>
            <a:rect l="l" t="t" r="r" b="b"/>
            <a:pathLst>
              <a:path w="360997" h="742556">
                <a:moveTo>
                  <a:pt x="0" y="0"/>
                </a:moveTo>
                <a:lnTo>
                  <a:pt x="0" y="742556"/>
                </a:lnTo>
                <a:lnTo>
                  <a:pt x="146570" y="742556"/>
                </a:lnTo>
                <a:lnTo>
                  <a:pt x="360997" y="532066"/>
                </a:lnTo>
                <a:lnTo>
                  <a:pt x="360997" y="219798"/>
                </a:lnTo>
                <a:lnTo>
                  <a:pt x="14657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1" name="object 71"/>
          <p:cNvSpPr/>
          <p:nvPr/>
        </p:nvSpPr>
        <p:spPr>
          <a:xfrm>
            <a:off x="837854" y="539188"/>
            <a:ext cx="360997" cy="742556"/>
          </a:xfrm>
          <a:custGeom>
            <a:avLst/>
            <a:gdLst/>
            <a:ahLst/>
            <a:cxnLst/>
            <a:rect l="l" t="t" r="r" b="b"/>
            <a:pathLst>
              <a:path w="360997" h="742556">
                <a:moveTo>
                  <a:pt x="0" y="0"/>
                </a:moveTo>
                <a:lnTo>
                  <a:pt x="146570" y="0"/>
                </a:lnTo>
                <a:lnTo>
                  <a:pt x="360997" y="219798"/>
                </a:lnTo>
                <a:lnTo>
                  <a:pt x="360997" y="532066"/>
                </a:lnTo>
                <a:lnTo>
                  <a:pt x="146570" y="742556"/>
                </a:lnTo>
                <a:lnTo>
                  <a:pt x="0" y="742556"/>
                </a:lnTo>
                <a:lnTo>
                  <a:pt x="0" y="0"/>
                </a:lnTo>
                <a:close/>
              </a:path>
            </a:pathLst>
          </a:custGeom>
          <a:ln w="1524">
            <a:solidFill>
              <a:srgbClr val="3634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2" name="object 72"/>
          <p:cNvSpPr/>
          <p:nvPr/>
        </p:nvSpPr>
        <p:spPr>
          <a:xfrm>
            <a:off x="476454" y="539188"/>
            <a:ext cx="360997" cy="742556"/>
          </a:xfrm>
          <a:custGeom>
            <a:avLst/>
            <a:gdLst/>
            <a:ahLst/>
            <a:cxnLst/>
            <a:rect l="l" t="t" r="r" b="b"/>
            <a:pathLst>
              <a:path w="360997" h="742556">
                <a:moveTo>
                  <a:pt x="360997" y="0"/>
                </a:moveTo>
                <a:lnTo>
                  <a:pt x="214414" y="0"/>
                </a:lnTo>
                <a:lnTo>
                  <a:pt x="0" y="219798"/>
                </a:lnTo>
                <a:lnTo>
                  <a:pt x="0" y="532066"/>
                </a:lnTo>
                <a:lnTo>
                  <a:pt x="214414" y="742556"/>
                </a:lnTo>
                <a:lnTo>
                  <a:pt x="360997" y="742556"/>
                </a:lnTo>
                <a:lnTo>
                  <a:pt x="360997" y="0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3" name="object 73"/>
          <p:cNvSpPr/>
          <p:nvPr/>
        </p:nvSpPr>
        <p:spPr>
          <a:xfrm>
            <a:off x="476454" y="539188"/>
            <a:ext cx="360997" cy="742556"/>
          </a:xfrm>
          <a:custGeom>
            <a:avLst/>
            <a:gdLst/>
            <a:ahLst/>
            <a:cxnLst/>
            <a:rect l="l" t="t" r="r" b="b"/>
            <a:pathLst>
              <a:path w="360997" h="742556">
                <a:moveTo>
                  <a:pt x="360997" y="0"/>
                </a:moveTo>
                <a:lnTo>
                  <a:pt x="214414" y="0"/>
                </a:lnTo>
                <a:lnTo>
                  <a:pt x="0" y="219798"/>
                </a:lnTo>
                <a:lnTo>
                  <a:pt x="0" y="532066"/>
                </a:lnTo>
                <a:lnTo>
                  <a:pt x="214414" y="742556"/>
                </a:lnTo>
                <a:lnTo>
                  <a:pt x="360997" y="742556"/>
                </a:lnTo>
                <a:lnTo>
                  <a:pt x="360997" y="0"/>
                </a:lnTo>
                <a:close/>
              </a:path>
            </a:pathLst>
          </a:custGeom>
          <a:ln w="1524">
            <a:solidFill>
              <a:srgbClr val="3634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4" name="object 74"/>
          <p:cNvSpPr/>
          <p:nvPr/>
        </p:nvSpPr>
        <p:spPr>
          <a:xfrm>
            <a:off x="318830" y="645542"/>
            <a:ext cx="137506" cy="139357"/>
          </a:xfrm>
          <a:custGeom>
            <a:avLst/>
            <a:gdLst/>
            <a:ahLst/>
            <a:cxnLst/>
            <a:rect l="l" t="t" r="r" b="b"/>
            <a:pathLst>
              <a:path w="137506" h="139357">
                <a:moveTo>
                  <a:pt x="128816" y="129349"/>
                </a:moveTo>
                <a:lnTo>
                  <a:pt x="129833" y="128014"/>
                </a:lnTo>
                <a:lnTo>
                  <a:pt x="135050" y="118548"/>
                </a:lnTo>
                <a:lnTo>
                  <a:pt x="137506" y="106745"/>
                </a:lnTo>
                <a:lnTo>
                  <a:pt x="134848" y="93649"/>
                </a:lnTo>
                <a:lnTo>
                  <a:pt x="132918" y="89872"/>
                </a:lnTo>
                <a:lnTo>
                  <a:pt x="125039" y="79765"/>
                </a:lnTo>
                <a:lnTo>
                  <a:pt x="115493" y="71335"/>
                </a:lnTo>
                <a:lnTo>
                  <a:pt x="25908" y="0"/>
                </a:lnTo>
                <a:lnTo>
                  <a:pt x="0" y="32550"/>
                </a:lnTo>
                <a:lnTo>
                  <a:pt x="81978" y="97828"/>
                </a:lnTo>
                <a:lnTo>
                  <a:pt x="88620" y="103123"/>
                </a:lnTo>
                <a:lnTo>
                  <a:pt x="89674" y="104635"/>
                </a:lnTo>
                <a:lnTo>
                  <a:pt x="91173" y="108711"/>
                </a:lnTo>
                <a:lnTo>
                  <a:pt x="92671" y="112801"/>
                </a:lnTo>
                <a:lnTo>
                  <a:pt x="89954" y="120205"/>
                </a:lnTo>
                <a:lnTo>
                  <a:pt x="86804" y="124155"/>
                </a:lnTo>
                <a:lnTo>
                  <a:pt x="85610" y="125641"/>
                </a:lnTo>
                <a:lnTo>
                  <a:pt x="81622" y="129806"/>
                </a:lnTo>
                <a:lnTo>
                  <a:pt x="119037" y="139357"/>
                </a:lnTo>
                <a:lnTo>
                  <a:pt x="122364" y="136880"/>
                </a:lnTo>
                <a:lnTo>
                  <a:pt x="125780" y="133146"/>
                </a:lnTo>
                <a:lnTo>
                  <a:pt x="128816" y="129349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5" name="object 75"/>
          <p:cNvSpPr/>
          <p:nvPr/>
        </p:nvSpPr>
        <p:spPr>
          <a:xfrm>
            <a:off x="367686" y="527183"/>
            <a:ext cx="154451" cy="154837"/>
          </a:xfrm>
          <a:custGeom>
            <a:avLst/>
            <a:gdLst/>
            <a:ahLst/>
            <a:cxnLst/>
            <a:rect l="l" t="t" r="r" b="b"/>
            <a:pathLst>
              <a:path w="154451" h="154837">
                <a:moveTo>
                  <a:pt x="56296" y="145418"/>
                </a:moveTo>
                <a:lnTo>
                  <a:pt x="65999" y="151113"/>
                </a:lnTo>
                <a:lnTo>
                  <a:pt x="76227" y="154256"/>
                </a:lnTo>
                <a:lnTo>
                  <a:pt x="86877" y="154837"/>
                </a:lnTo>
                <a:lnTo>
                  <a:pt x="97849" y="152842"/>
                </a:lnTo>
                <a:lnTo>
                  <a:pt x="109042" y="148259"/>
                </a:lnTo>
                <a:lnTo>
                  <a:pt x="120355" y="141076"/>
                </a:lnTo>
                <a:lnTo>
                  <a:pt x="131686" y="131279"/>
                </a:lnTo>
                <a:lnTo>
                  <a:pt x="140851" y="121043"/>
                </a:lnTo>
                <a:lnTo>
                  <a:pt x="148057" y="109972"/>
                </a:lnTo>
                <a:lnTo>
                  <a:pt x="152573" y="98907"/>
                </a:lnTo>
                <a:lnTo>
                  <a:pt x="154451" y="87932"/>
                </a:lnTo>
                <a:lnTo>
                  <a:pt x="153740" y="77129"/>
                </a:lnTo>
                <a:lnTo>
                  <a:pt x="150488" y="66582"/>
                </a:lnTo>
                <a:lnTo>
                  <a:pt x="144746" y="56372"/>
                </a:lnTo>
                <a:lnTo>
                  <a:pt x="136563" y="46583"/>
                </a:lnTo>
                <a:lnTo>
                  <a:pt x="90792" y="0"/>
                </a:lnTo>
                <a:lnTo>
                  <a:pt x="61099" y="29171"/>
                </a:lnTo>
                <a:lnTo>
                  <a:pt x="104787" y="73609"/>
                </a:lnTo>
                <a:lnTo>
                  <a:pt x="108311" y="77582"/>
                </a:lnTo>
                <a:lnTo>
                  <a:pt x="114297" y="89221"/>
                </a:lnTo>
                <a:lnTo>
                  <a:pt x="113832" y="99717"/>
                </a:lnTo>
                <a:lnTo>
                  <a:pt x="107988" y="108661"/>
                </a:lnTo>
                <a:lnTo>
                  <a:pt x="106964" y="109620"/>
                </a:lnTo>
                <a:lnTo>
                  <a:pt x="97162" y="114866"/>
                </a:lnTo>
                <a:lnTo>
                  <a:pt x="86257" y="113914"/>
                </a:lnTo>
                <a:lnTo>
                  <a:pt x="74841" y="105981"/>
                </a:lnTo>
                <a:lnTo>
                  <a:pt x="29679" y="60032"/>
                </a:lnTo>
                <a:lnTo>
                  <a:pt x="0" y="89192"/>
                </a:lnTo>
                <a:lnTo>
                  <a:pt x="48882" y="138938"/>
                </a:lnTo>
                <a:lnTo>
                  <a:pt x="56296" y="145418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6" name="object 76"/>
          <p:cNvSpPr/>
          <p:nvPr/>
        </p:nvSpPr>
        <p:spPr>
          <a:xfrm>
            <a:off x="493443" y="453385"/>
            <a:ext cx="148454" cy="145782"/>
          </a:xfrm>
          <a:custGeom>
            <a:avLst/>
            <a:gdLst/>
            <a:ahLst/>
            <a:cxnLst/>
            <a:rect l="l" t="t" r="r" b="b"/>
            <a:pathLst>
              <a:path w="148454" h="145782">
                <a:moveTo>
                  <a:pt x="137566" y="28485"/>
                </a:moveTo>
                <a:lnTo>
                  <a:pt x="133521" y="23005"/>
                </a:lnTo>
                <a:lnTo>
                  <a:pt x="126531" y="15701"/>
                </a:lnTo>
                <a:lnTo>
                  <a:pt x="118281" y="9398"/>
                </a:lnTo>
                <a:lnTo>
                  <a:pt x="108902" y="4447"/>
                </a:lnTo>
                <a:lnTo>
                  <a:pt x="98526" y="1197"/>
                </a:lnTo>
                <a:lnTo>
                  <a:pt x="87285" y="0"/>
                </a:lnTo>
                <a:lnTo>
                  <a:pt x="75311" y="1205"/>
                </a:lnTo>
                <a:lnTo>
                  <a:pt x="62737" y="5165"/>
                </a:lnTo>
                <a:lnTo>
                  <a:pt x="50520" y="46036"/>
                </a:lnTo>
                <a:lnTo>
                  <a:pt x="59816" y="39902"/>
                </a:lnTo>
                <a:lnTo>
                  <a:pt x="63785" y="37568"/>
                </a:lnTo>
                <a:lnTo>
                  <a:pt x="75712" y="34115"/>
                </a:lnTo>
                <a:lnTo>
                  <a:pt x="86138" y="35922"/>
                </a:lnTo>
                <a:lnTo>
                  <a:pt x="94934" y="41675"/>
                </a:lnTo>
                <a:lnTo>
                  <a:pt x="101968" y="50062"/>
                </a:lnTo>
                <a:lnTo>
                  <a:pt x="103354" y="52252"/>
                </a:lnTo>
                <a:lnTo>
                  <a:pt x="108582" y="64252"/>
                </a:lnTo>
                <a:lnTo>
                  <a:pt x="108865" y="74929"/>
                </a:lnTo>
                <a:lnTo>
                  <a:pt x="104194" y="84430"/>
                </a:lnTo>
                <a:lnTo>
                  <a:pt x="94564" y="92899"/>
                </a:lnTo>
                <a:lnTo>
                  <a:pt x="85407" y="98931"/>
                </a:lnTo>
                <a:lnTo>
                  <a:pt x="66446" y="145782"/>
                </a:lnTo>
                <a:lnTo>
                  <a:pt x="122402" y="108876"/>
                </a:lnTo>
                <a:lnTo>
                  <a:pt x="129195" y="103814"/>
                </a:lnTo>
                <a:lnTo>
                  <a:pt x="138694" y="93749"/>
                </a:lnTo>
                <a:lnTo>
                  <a:pt x="144834" y="82862"/>
                </a:lnTo>
                <a:lnTo>
                  <a:pt x="147969" y="71508"/>
                </a:lnTo>
                <a:lnTo>
                  <a:pt x="148454" y="60039"/>
                </a:lnTo>
                <a:lnTo>
                  <a:pt x="146645" y="48810"/>
                </a:lnTo>
                <a:lnTo>
                  <a:pt x="142897" y="38174"/>
                </a:lnTo>
                <a:lnTo>
                  <a:pt x="137566" y="28485"/>
                </a:lnTo>
                <a:close/>
              </a:path>
              <a:path w="148454" h="145782">
                <a:moveTo>
                  <a:pt x="50520" y="46036"/>
                </a:moveTo>
                <a:lnTo>
                  <a:pt x="62737" y="5165"/>
                </a:lnTo>
                <a:lnTo>
                  <a:pt x="49695" y="12229"/>
                </a:lnTo>
                <a:lnTo>
                  <a:pt x="0" y="45007"/>
                </a:lnTo>
                <a:lnTo>
                  <a:pt x="66446" y="145782"/>
                </a:lnTo>
                <a:lnTo>
                  <a:pt x="85407" y="98931"/>
                </a:lnTo>
                <a:lnTo>
                  <a:pt x="50520" y="46036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7" name="object 77"/>
          <p:cNvSpPr/>
          <p:nvPr/>
        </p:nvSpPr>
        <p:spPr>
          <a:xfrm>
            <a:off x="657480" y="391494"/>
            <a:ext cx="129647" cy="123321"/>
          </a:xfrm>
          <a:custGeom>
            <a:avLst/>
            <a:gdLst/>
            <a:ahLst/>
            <a:cxnLst/>
            <a:rect l="l" t="t" r="r" b="b"/>
            <a:pathLst>
              <a:path w="129647" h="123321">
                <a:moveTo>
                  <a:pt x="1725" y="37778"/>
                </a:moveTo>
                <a:lnTo>
                  <a:pt x="0" y="49408"/>
                </a:lnTo>
                <a:lnTo>
                  <a:pt x="500" y="61283"/>
                </a:lnTo>
                <a:lnTo>
                  <a:pt x="3086" y="73089"/>
                </a:lnTo>
                <a:lnTo>
                  <a:pt x="8297" y="85752"/>
                </a:lnTo>
                <a:lnTo>
                  <a:pt x="14668" y="95560"/>
                </a:lnTo>
                <a:lnTo>
                  <a:pt x="22613" y="103828"/>
                </a:lnTo>
                <a:lnTo>
                  <a:pt x="32048" y="110309"/>
                </a:lnTo>
                <a:lnTo>
                  <a:pt x="42890" y="114751"/>
                </a:lnTo>
                <a:lnTo>
                  <a:pt x="42266" y="58753"/>
                </a:lnTo>
                <a:lnTo>
                  <a:pt x="41572" y="45392"/>
                </a:lnTo>
                <a:lnTo>
                  <a:pt x="33726" y="0"/>
                </a:lnTo>
                <a:lnTo>
                  <a:pt x="21678" y="7504"/>
                </a:lnTo>
                <a:lnTo>
                  <a:pt x="12423" y="16511"/>
                </a:lnTo>
                <a:lnTo>
                  <a:pt x="5819" y="26707"/>
                </a:lnTo>
                <a:lnTo>
                  <a:pt x="1725" y="37778"/>
                </a:lnTo>
                <a:close/>
              </a:path>
              <a:path w="129647" h="123321">
                <a:moveTo>
                  <a:pt x="57035" y="28753"/>
                </a:moveTo>
                <a:lnTo>
                  <a:pt x="59075" y="28212"/>
                </a:lnTo>
                <a:lnTo>
                  <a:pt x="70854" y="28646"/>
                </a:lnTo>
                <a:lnTo>
                  <a:pt x="80399" y="35235"/>
                </a:lnTo>
                <a:lnTo>
                  <a:pt x="86817" y="47410"/>
                </a:lnTo>
                <a:lnTo>
                  <a:pt x="87407" y="49528"/>
                </a:lnTo>
                <a:lnTo>
                  <a:pt x="88054" y="62899"/>
                </a:lnTo>
                <a:lnTo>
                  <a:pt x="82978" y="73230"/>
                </a:lnTo>
                <a:lnTo>
                  <a:pt x="72618" y="79528"/>
                </a:lnTo>
                <a:lnTo>
                  <a:pt x="70519" y="80085"/>
                </a:lnTo>
                <a:lnTo>
                  <a:pt x="58712" y="79654"/>
                </a:lnTo>
                <a:lnTo>
                  <a:pt x="49223" y="73057"/>
                </a:lnTo>
                <a:lnTo>
                  <a:pt x="42862" y="60884"/>
                </a:lnTo>
                <a:lnTo>
                  <a:pt x="42266" y="58753"/>
                </a:lnTo>
                <a:lnTo>
                  <a:pt x="42890" y="114751"/>
                </a:lnTo>
                <a:lnTo>
                  <a:pt x="55053" y="116907"/>
                </a:lnTo>
                <a:lnTo>
                  <a:pt x="68453" y="116527"/>
                </a:lnTo>
                <a:lnTo>
                  <a:pt x="83007" y="113361"/>
                </a:lnTo>
                <a:lnTo>
                  <a:pt x="95732" y="108382"/>
                </a:lnTo>
                <a:lnTo>
                  <a:pt x="108043" y="100734"/>
                </a:lnTo>
                <a:lnTo>
                  <a:pt x="117396" y="91565"/>
                </a:lnTo>
                <a:lnTo>
                  <a:pt x="123985" y="81227"/>
                </a:lnTo>
                <a:lnTo>
                  <a:pt x="128004" y="70071"/>
                </a:lnTo>
                <a:lnTo>
                  <a:pt x="129647" y="58448"/>
                </a:lnTo>
                <a:lnTo>
                  <a:pt x="129108" y="46709"/>
                </a:lnTo>
                <a:lnTo>
                  <a:pt x="126581" y="35205"/>
                </a:lnTo>
                <a:lnTo>
                  <a:pt x="121414" y="22705"/>
                </a:lnTo>
                <a:lnTo>
                  <a:pt x="115279" y="13214"/>
                </a:lnTo>
                <a:lnTo>
                  <a:pt x="107554" y="5008"/>
                </a:lnTo>
                <a:lnTo>
                  <a:pt x="98285" y="-1580"/>
                </a:lnTo>
                <a:lnTo>
                  <a:pt x="87515" y="-6217"/>
                </a:lnTo>
                <a:lnTo>
                  <a:pt x="75289" y="-8569"/>
                </a:lnTo>
                <a:lnTo>
                  <a:pt x="61651" y="-8300"/>
                </a:lnTo>
                <a:lnTo>
                  <a:pt x="46647" y="-5078"/>
                </a:lnTo>
                <a:lnTo>
                  <a:pt x="33726" y="0"/>
                </a:lnTo>
                <a:lnTo>
                  <a:pt x="41572" y="45392"/>
                </a:lnTo>
                <a:lnTo>
                  <a:pt x="46607" y="35072"/>
                </a:lnTo>
                <a:lnTo>
                  <a:pt x="57035" y="28753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8" name="object 78"/>
          <p:cNvSpPr/>
          <p:nvPr/>
        </p:nvSpPr>
        <p:spPr>
          <a:xfrm>
            <a:off x="816659" y="439583"/>
            <a:ext cx="66116" cy="0"/>
          </a:xfrm>
          <a:custGeom>
            <a:avLst/>
            <a:gdLst/>
            <a:ahLst/>
            <a:cxnLst/>
            <a:rect l="l" t="t" r="r" b="b"/>
            <a:pathLst>
              <a:path w="66116">
                <a:moveTo>
                  <a:pt x="0" y="0"/>
                </a:moveTo>
                <a:lnTo>
                  <a:pt x="66116" y="0"/>
                </a:lnTo>
              </a:path>
            </a:pathLst>
          </a:custGeom>
          <a:ln w="33261">
            <a:solidFill>
              <a:srgbClr val="3634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9" name="object 79"/>
          <p:cNvSpPr/>
          <p:nvPr/>
        </p:nvSpPr>
        <p:spPr>
          <a:xfrm>
            <a:off x="913131" y="385078"/>
            <a:ext cx="124111" cy="126180"/>
          </a:xfrm>
          <a:custGeom>
            <a:avLst/>
            <a:gdLst/>
            <a:ahLst/>
            <a:cxnLst/>
            <a:rect l="l" t="t" r="r" b="b"/>
            <a:pathLst>
              <a:path w="124111" h="126180">
                <a:moveTo>
                  <a:pt x="41547" y="67182"/>
                </a:moveTo>
                <a:lnTo>
                  <a:pt x="42933" y="54970"/>
                </a:lnTo>
                <a:lnTo>
                  <a:pt x="49121" y="43531"/>
                </a:lnTo>
                <a:lnTo>
                  <a:pt x="58302" y="36786"/>
                </a:lnTo>
                <a:lnTo>
                  <a:pt x="70122" y="34410"/>
                </a:lnTo>
                <a:lnTo>
                  <a:pt x="84043" y="36644"/>
                </a:lnTo>
                <a:lnTo>
                  <a:pt x="93729" y="40636"/>
                </a:lnTo>
                <a:lnTo>
                  <a:pt x="103960" y="47621"/>
                </a:lnTo>
                <a:lnTo>
                  <a:pt x="113621" y="57561"/>
                </a:lnTo>
                <a:lnTo>
                  <a:pt x="124111" y="23931"/>
                </a:lnTo>
                <a:lnTo>
                  <a:pt x="111638" y="14704"/>
                </a:lnTo>
                <a:lnTo>
                  <a:pt x="100214" y="8754"/>
                </a:lnTo>
                <a:lnTo>
                  <a:pt x="87320" y="3916"/>
                </a:lnTo>
                <a:lnTo>
                  <a:pt x="81682" y="2335"/>
                </a:lnTo>
                <a:lnTo>
                  <a:pt x="67573" y="0"/>
                </a:lnTo>
                <a:lnTo>
                  <a:pt x="54435" y="120"/>
                </a:lnTo>
                <a:lnTo>
                  <a:pt x="42394" y="2529"/>
                </a:lnTo>
                <a:lnTo>
                  <a:pt x="31575" y="7060"/>
                </a:lnTo>
                <a:lnTo>
                  <a:pt x="22106" y="13548"/>
                </a:lnTo>
                <a:lnTo>
                  <a:pt x="14112" y="21825"/>
                </a:lnTo>
                <a:lnTo>
                  <a:pt x="7720" y="31725"/>
                </a:lnTo>
                <a:lnTo>
                  <a:pt x="3055" y="43083"/>
                </a:lnTo>
                <a:lnTo>
                  <a:pt x="904" y="52127"/>
                </a:lnTo>
                <a:lnTo>
                  <a:pt x="0" y="63233"/>
                </a:lnTo>
                <a:lnTo>
                  <a:pt x="1109" y="74633"/>
                </a:lnTo>
                <a:lnTo>
                  <a:pt x="4562" y="85915"/>
                </a:lnTo>
                <a:lnTo>
                  <a:pt x="10687" y="96663"/>
                </a:lnTo>
                <a:lnTo>
                  <a:pt x="19815" y="106464"/>
                </a:lnTo>
                <a:lnTo>
                  <a:pt x="32274" y="114904"/>
                </a:lnTo>
                <a:lnTo>
                  <a:pt x="48394" y="121569"/>
                </a:lnTo>
                <a:lnTo>
                  <a:pt x="56705" y="123814"/>
                </a:lnTo>
                <a:lnTo>
                  <a:pt x="69489" y="125888"/>
                </a:lnTo>
                <a:lnTo>
                  <a:pt x="81934" y="126180"/>
                </a:lnTo>
                <a:lnTo>
                  <a:pt x="93771" y="124604"/>
                </a:lnTo>
                <a:lnTo>
                  <a:pt x="103372" y="93857"/>
                </a:lnTo>
                <a:lnTo>
                  <a:pt x="90191" y="95978"/>
                </a:lnTo>
                <a:lnTo>
                  <a:pt x="78131" y="95947"/>
                </a:lnTo>
                <a:lnTo>
                  <a:pt x="66644" y="93514"/>
                </a:lnTo>
                <a:lnTo>
                  <a:pt x="65613" y="93182"/>
                </a:lnTo>
                <a:lnTo>
                  <a:pt x="53218" y="86886"/>
                </a:lnTo>
                <a:lnTo>
                  <a:pt x="45085" y="78020"/>
                </a:lnTo>
                <a:lnTo>
                  <a:pt x="41547" y="67182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0" name="object 80"/>
          <p:cNvSpPr/>
          <p:nvPr/>
        </p:nvSpPr>
        <p:spPr>
          <a:xfrm>
            <a:off x="1026397" y="431314"/>
            <a:ext cx="101193" cy="149377"/>
          </a:xfrm>
          <a:custGeom>
            <a:avLst/>
            <a:gdLst/>
            <a:ahLst/>
            <a:cxnLst/>
            <a:rect l="l" t="t" r="r" b="b"/>
            <a:pathLst>
              <a:path w="101193" h="149377">
                <a:moveTo>
                  <a:pt x="51396" y="98425"/>
                </a:moveTo>
                <a:lnTo>
                  <a:pt x="101193" y="22923"/>
                </a:lnTo>
                <a:lnTo>
                  <a:pt x="66471" y="0"/>
                </a:lnTo>
                <a:lnTo>
                  <a:pt x="0" y="100787"/>
                </a:lnTo>
                <a:lnTo>
                  <a:pt x="73672" y="149377"/>
                </a:lnTo>
                <a:lnTo>
                  <a:pt x="90335" y="124104"/>
                </a:lnTo>
                <a:lnTo>
                  <a:pt x="51396" y="98425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1" name="object 81"/>
          <p:cNvSpPr/>
          <p:nvPr/>
        </p:nvSpPr>
        <p:spPr>
          <a:xfrm>
            <a:off x="1128467" y="501534"/>
            <a:ext cx="154859" cy="154422"/>
          </a:xfrm>
          <a:custGeom>
            <a:avLst/>
            <a:gdLst/>
            <a:ahLst/>
            <a:cxnLst/>
            <a:rect l="l" t="t" r="r" b="b"/>
            <a:pathLst>
              <a:path w="154859" h="154422">
                <a:moveTo>
                  <a:pt x="65298" y="0"/>
                </a:moveTo>
                <a:lnTo>
                  <a:pt x="15768" y="49085"/>
                </a:lnTo>
                <a:lnTo>
                  <a:pt x="9297" y="56537"/>
                </a:lnTo>
                <a:lnTo>
                  <a:pt x="3642" y="66254"/>
                </a:lnTo>
                <a:lnTo>
                  <a:pt x="539" y="76487"/>
                </a:lnTo>
                <a:lnTo>
                  <a:pt x="0" y="87134"/>
                </a:lnTo>
                <a:lnTo>
                  <a:pt x="2037" y="98093"/>
                </a:lnTo>
                <a:lnTo>
                  <a:pt x="6663" y="109262"/>
                </a:lnTo>
                <a:lnTo>
                  <a:pt x="13890" y="120540"/>
                </a:lnTo>
                <a:lnTo>
                  <a:pt x="23731" y="131826"/>
                </a:lnTo>
                <a:lnTo>
                  <a:pt x="33967" y="140923"/>
                </a:lnTo>
                <a:lnTo>
                  <a:pt x="45071" y="148097"/>
                </a:lnTo>
                <a:lnTo>
                  <a:pt x="56158" y="152580"/>
                </a:lnTo>
                <a:lnTo>
                  <a:pt x="67146" y="154422"/>
                </a:lnTo>
                <a:lnTo>
                  <a:pt x="77953" y="153672"/>
                </a:lnTo>
                <a:lnTo>
                  <a:pt x="88494" y="150381"/>
                </a:lnTo>
                <a:lnTo>
                  <a:pt x="98689" y="144598"/>
                </a:lnTo>
                <a:lnTo>
                  <a:pt x="108453" y="136372"/>
                </a:lnTo>
                <a:lnTo>
                  <a:pt x="154859" y="90411"/>
                </a:lnTo>
                <a:lnTo>
                  <a:pt x="125572" y="60858"/>
                </a:lnTo>
                <a:lnTo>
                  <a:pt x="81313" y="104698"/>
                </a:lnTo>
                <a:lnTo>
                  <a:pt x="77347" y="108243"/>
                </a:lnTo>
                <a:lnTo>
                  <a:pt x="65722" y="114277"/>
                </a:lnTo>
                <a:lnTo>
                  <a:pt x="55217" y="113854"/>
                </a:lnTo>
                <a:lnTo>
                  <a:pt x="46248" y="108038"/>
                </a:lnTo>
                <a:lnTo>
                  <a:pt x="45294" y="107028"/>
                </a:lnTo>
                <a:lnTo>
                  <a:pt x="40017" y="97254"/>
                </a:lnTo>
                <a:lnTo>
                  <a:pt x="40924" y="86348"/>
                </a:lnTo>
                <a:lnTo>
                  <a:pt x="48801" y="74904"/>
                </a:lnTo>
                <a:lnTo>
                  <a:pt x="94572" y="29552"/>
                </a:lnTo>
                <a:lnTo>
                  <a:pt x="65298" y="0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2" name="object 82"/>
          <p:cNvSpPr/>
          <p:nvPr/>
        </p:nvSpPr>
        <p:spPr>
          <a:xfrm>
            <a:off x="1210457" y="623702"/>
            <a:ext cx="149053" cy="150956"/>
          </a:xfrm>
          <a:custGeom>
            <a:avLst/>
            <a:gdLst/>
            <a:ahLst/>
            <a:cxnLst/>
            <a:rect l="l" t="t" r="r" b="b"/>
            <a:pathLst>
              <a:path w="149053" h="150956">
                <a:moveTo>
                  <a:pt x="106476" y="104800"/>
                </a:moveTo>
                <a:lnTo>
                  <a:pt x="109964" y="80321"/>
                </a:lnTo>
                <a:lnTo>
                  <a:pt x="99460" y="81453"/>
                </a:lnTo>
                <a:lnTo>
                  <a:pt x="88633" y="72809"/>
                </a:lnTo>
                <a:lnTo>
                  <a:pt x="81610" y="63068"/>
                </a:lnTo>
                <a:lnTo>
                  <a:pt x="107302" y="44526"/>
                </a:lnTo>
                <a:lnTo>
                  <a:pt x="114338" y="54267"/>
                </a:lnTo>
                <a:lnTo>
                  <a:pt x="117362" y="59285"/>
                </a:lnTo>
                <a:lnTo>
                  <a:pt x="118830" y="70498"/>
                </a:lnTo>
                <a:lnTo>
                  <a:pt x="126968" y="109780"/>
                </a:lnTo>
                <a:lnTo>
                  <a:pt x="137744" y="105219"/>
                </a:lnTo>
                <a:lnTo>
                  <a:pt x="142715" y="100688"/>
                </a:lnTo>
                <a:lnTo>
                  <a:pt x="147448" y="92748"/>
                </a:lnTo>
                <a:lnTo>
                  <a:pt x="149053" y="82668"/>
                </a:lnTo>
                <a:lnTo>
                  <a:pt x="146440" y="70514"/>
                </a:lnTo>
                <a:lnTo>
                  <a:pt x="138518" y="56349"/>
                </a:lnTo>
                <a:lnTo>
                  <a:pt x="97891" y="0"/>
                </a:lnTo>
                <a:lnTo>
                  <a:pt x="0" y="70624"/>
                </a:lnTo>
                <a:lnTo>
                  <a:pt x="39255" y="93611"/>
                </a:lnTo>
                <a:lnTo>
                  <a:pt x="66674" y="73837"/>
                </a:lnTo>
                <a:lnTo>
                  <a:pt x="74625" y="84848"/>
                </a:lnTo>
                <a:lnTo>
                  <a:pt x="78088" y="90713"/>
                </a:lnTo>
                <a:lnTo>
                  <a:pt x="79585" y="102058"/>
                </a:lnTo>
                <a:lnTo>
                  <a:pt x="73215" y="110743"/>
                </a:lnTo>
                <a:lnTo>
                  <a:pt x="66162" y="114163"/>
                </a:lnTo>
                <a:lnTo>
                  <a:pt x="62194" y="148176"/>
                </a:lnTo>
                <a:lnTo>
                  <a:pt x="73326" y="150956"/>
                </a:lnTo>
                <a:lnTo>
                  <a:pt x="84653" y="149668"/>
                </a:lnTo>
                <a:lnTo>
                  <a:pt x="95453" y="144297"/>
                </a:lnTo>
                <a:lnTo>
                  <a:pt x="100531" y="139957"/>
                </a:lnTo>
                <a:lnTo>
                  <a:pt x="106772" y="130405"/>
                </a:lnTo>
                <a:lnTo>
                  <a:pt x="108731" y="118789"/>
                </a:lnTo>
                <a:lnTo>
                  <a:pt x="106476" y="104800"/>
                </a:lnTo>
                <a:close/>
              </a:path>
              <a:path w="149053" h="150956">
                <a:moveTo>
                  <a:pt x="115170" y="108730"/>
                </a:moveTo>
                <a:lnTo>
                  <a:pt x="126968" y="109780"/>
                </a:lnTo>
                <a:lnTo>
                  <a:pt x="118830" y="70498"/>
                </a:lnTo>
                <a:lnTo>
                  <a:pt x="112547" y="78739"/>
                </a:lnTo>
                <a:lnTo>
                  <a:pt x="109964" y="80321"/>
                </a:lnTo>
                <a:lnTo>
                  <a:pt x="106476" y="104800"/>
                </a:lnTo>
                <a:lnTo>
                  <a:pt x="115170" y="108730"/>
                </a:lnTo>
                <a:close/>
              </a:path>
              <a:path w="149053" h="150956">
                <a:moveTo>
                  <a:pt x="39255" y="93611"/>
                </a:moveTo>
                <a:lnTo>
                  <a:pt x="0" y="70624"/>
                </a:lnTo>
                <a:lnTo>
                  <a:pt x="46189" y="134746"/>
                </a:lnTo>
                <a:lnTo>
                  <a:pt x="51981" y="141341"/>
                </a:lnTo>
                <a:lnTo>
                  <a:pt x="62194" y="148176"/>
                </a:lnTo>
                <a:lnTo>
                  <a:pt x="66162" y="114163"/>
                </a:lnTo>
                <a:lnTo>
                  <a:pt x="56057" y="112779"/>
                </a:lnTo>
                <a:lnTo>
                  <a:pt x="46570" y="103771"/>
                </a:lnTo>
                <a:lnTo>
                  <a:pt x="39255" y="93611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3" name="object 83"/>
          <p:cNvSpPr/>
          <p:nvPr/>
        </p:nvSpPr>
        <p:spPr>
          <a:xfrm>
            <a:off x="283342" y="966757"/>
            <a:ext cx="119255" cy="89615"/>
          </a:xfrm>
          <a:custGeom>
            <a:avLst/>
            <a:gdLst/>
            <a:ahLst/>
            <a:cxnLst/>
            <a:rect l="l" t="t" r="r" b="b"/>
            <a:pathLst>
              <a:path w="119255" h="89615">
                <a:moveTo>
                  <a:pt x="1926" y="65968"/>
                </a:moveTo>
                <a:lnTo>
                  <a:pt x="3052" y="69423"/>
                </a:lnTo>
                <a:lnTo>
                  <a:pt x="9005" y="80887"/>
                </a:lnTo>
                <a:lnTo>
                  <a:pt x="18017" y="89615"/>
                </a:lnTo>
                <a:lnTo>
                  <a:pt x="39861" y="83163"/>
                </a:lnTo>
                <a:lnTo>
                  <a:pt x="32317" y="77537"/>
                </a:lnTo>
                <a:lnTo>
                  <a:pt x="26475" y="71048"/>
                </a:lnTo>
                <a:lnTo>
                  <a:pt x="24519" y="64482"/>
                </a:lnTo>
                <a:lnTo>
                  <a:pt x="24124" y="62996"/>
                </a:lnTo>
                <a:lnTo>
                  <a:pt x="24060" y="52329"/>
                </a:lnTo>
                <a:lnTo>
                  <a:pt x="29140" y="43051"/>
                </a:lnTo>
                <a:lnTo>
                  <a:pt x="39214" y="35322"/>
                </a:lnTo>
                <a:lnTo>
                  <a:pt x="54136" y="29303"/>
                </a:lnTo>
                <a:lnTo>
                  <a:pt x="56696" y="28589"/>
                </a:lnTo>
                <a:lnTo>
                  <a:pt x="72256" y="26518"/>
                </a:lnTo>
                <a:lnTo>
                  <a:pt x="84287" y="28897"/>
                </a:lnTo>
                <a:lnTo>
                  <a:pt x="92769" y="35054"/>
                </a:lnTo>
                <a:lnTo>
                  <a:pt x="97684" y="44314"/>
                </a:lnTo>
                <a:lnTo>
                  <a:pt x="99322" y="49877"/>
                </a:lnTo>
                <a:lnTo>
                  <a:pt x="99119" y="55846"/>
                </a:lnTo>
                <a:lnTo>
                  <a:pt x="96782" y="65460"/>
                </a:lnTo>
                <a:lnTo>
                  <a:pt x="118296" y="59122"/>
                </a:lnTo>
                <a:lnTo>
                  <a:pt x="118673" y="56976"/>
                </a:lnTo>
                <a:lnTo>
                  <a:pt x="119255" y="44325"/>
                </a:lnTo>
                <a:lnTo>
                  <a:pt x="117064" y="31982"/>
                </a:lnTo>
                <a:lnTo>
                  <a:pt x="113037" y="22330"/>
                </a:lnTo>
                <a:lnTo>
                  <a:pt x="106190" y="13240"/>
                </a:lnTo>
                <a:lnTo>
                  <a:pt x="97219" y="6427"/>
                </a:lnTo>
                <a:lnTo>
                  <a:pt x="86370" y="1982"/>
                </a:lnTo>
                <a:lnTo>
                  <a:pt x="73887" y="0"/>
                </a:lnTo>
                <a:lnTo>
                  <a:pt x="60017" y="571"/>
                </a:lnTo>
                <a:lnTo>
                  <a:pt x="45004" y="3788"/>
                </a:lnTo>
                <a:lnTo>
                  <a:pt x="34271" y="7680"/>
                </a:lnTo>
                <a:lnTo>
                  <a:pt x="21979" y="14461"/>
                </a:lnTo>
                <a:lnTo>
                  <a:pt x="12281" y="22768"/>
                </a:lnTo>
                <a:lnTo>
                  <a:pt x="5302" y="32337"/>
                </a:lnTo>
                <a:lnTo>
                  <a:pt x="1166" y="42903"/>
                </a:lnTo>
                <a:lnTo>
                  <a:pt x="0" y="54202"/>
                </a:lnTo>
                <a:lnTo>
                  <a:pt x="1926" y="65968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4" name="object 84"/>
          <p:cNvSpPr/>
          <p:nvPr/>
        </p:nvSpPr>
        <p:spPr>
          <a:xfrm>
            <a:off x="304112" y="1038642"/>
            <a:ext cx="140385" cy="122910"/>
          </a:xfrm>
          <a:custGeom>
            <a:avLst/>
            <a:gdLst/>
            <a:ahLst/>
            <a:cxnLst/>
            <a:rect l="l" t="t" r="r" b="b"/>
            <a:pathLst>
              <a:path w="140385" h="122910">
                <a:moveTo>
                  <a:pt x="85940" y="70459"/>
                </a:moveTo>
                <a:lnTo>
                  <a:pt x="73990" y="43726"/>
                </a:lnTo>
                <a:lnTo>
                  <a:pt x="117640" y="24231"/>
                </a:lnTo>
                <a:lnTo>
                  <a:pt x="106807" y="0"/>
                </a:lnTo>
                <a:lnTo>
                  <a:pt x="0" y="47688"/>
                </a:lnTo>
                <a:lnTo>
                  <a:pt x="10820" y="71920"/>
                </a:lnTo>
                <a:lnTo>
                  <a:pt x="55537" y="51943"/>
                </a:lnTo>
                <a:lnTo>
                  <a:pt x="67475" y="78689"/>
                </a:lnTo>
                <a:lnTo>
                  <a:pt x="22758" y="98653"/>
                </a:lnTo>
                <a:lnTo>
                  <a:pt x="33578" y="122910"/>
                </a:lnTo>
                <a:lnTo>
                  <a:pt x="140385" y="75196"/>
                </a:lnTo>
                <a:lnTo>
                  <a:pt x="129565" y="50977"/>
                </a:lnTo>
                <a:lnTo>
                  <a:pt x="85940" y="70459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5" name="object 85"/>
          <p:cNvSpPr/>
          <p:nvPr/>
        </p:nvSpPr>
        <p:spPr>
          <a:xfrm>
            <a:off x="345419" y="1136606"/>
            <a:ext cx="130657" cy="111671"/>
          </a:xfrm>
          <a:custGeom>
            <a:avLst/>
            <a:gdLst/>
            <a:ahLst/>
            <a:cxnLst/>
            <a:rect l="l" t="t" r="r" b="b"/>
            <a:pathLst>
              <a:path w="130657" h="111671">
                <a:moveTo>
                  <a:pt x="55333" y="43091"/>
                </a:moveTo>
                <a:lnTo>
                  <a:pt x="96291" y="28498"/>
                </a:lnTo>
                <a:lnTo>
                  <a:pt x="96469" y="28778"/>
                </a:lnTo>
                <a:lnTo>
                  <a:pt x="65214" y="58940"/>
                </a:lnTo>
                <a:lnTo>
                  <a:pt x="55333" y="43091"/>
                </a:lnTo>
                <a:lnTo>
                  <a:pt x="116077" y="0"/>
                </a:lnTo>
                <a:lnTo>
                  <a:pt x="0" y="36194"/>
                </a:lnTo>
                <a:lnTo>
                  <a:pt x="13588" y="58026"/>
                </a:lnTo>
                <a:lnTo>
                  <a:pt x="37210" y="49961"/>
                </a:lnTo>
                <a:lnTo>
                  <a:pt x="51155" y="72339"/>
                </a:lnTo>
                <a:lnTo>
                  <a:pt x="33426" y="89852"/>
                </a:lnTo>
                <a:lnTo>
                  <a:pt x="47002" y="111671"/>
                </a:lnTo>
                <a:lnTo>
                  <a:pt x="130657" y="23418"/>
                </a:lnTo>
                <a:lnTo>
                  <a:pt x="116077" y="0"/>
                </a:lnTo>
                <a:lnTo>
                  <a:pt x="55333" y="43091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6" name="object 86"/>
          <p:cNvSpPr/>
          <p:nvPr/>
        </p:nvSpPr>
        <p:spPr>
          <a:xfrm>
            <a:off x="403726" y="1180357"/>
            <a:ext cx="154597" cy="154673"/>
          </a:xfrm>
          <a:custGeom>
            <a:avLst/>
            <a:gdLst/>
            <a:ahLst/>
            <a:cxnLst/>
            <a:rect l="l" t="t" r="r" b="b"/>
            <a:pathLst>
              <a:path w="154597" h="154673">
                <a:moveTo>
                  <a:pt x="72212" y="154673"/>
                </a:moveTo>
                <a:lnTo>
                  <a:pt x="154597" y="71628"/>
                </a:lnTo>
                <a:lnTo>
                  <a:pt x="137579" y="54749"/>
                </a:lnTo>
                <a:lnTo>
                  <a:pt x="84594" y="69977"/>
                </a:lnTo>
                <a:lnTo>
                  <a:pt x="99415" y="16865"/>
                </a:lnTo>
                <a:lnTo>
                  <a:pt x="82384" y="0"/>
                </a:lnTo>
                <a:lnTo>
                  <a:pt x="0" y="83007"/>
                </a:lnTo>
                <a:lnTo>
                  <a:pt x="17754" y="100622"/>
                </a:lnTo>
                <a:lnTo>
                  <a:pt x="70459" y="47498"/>
                </a:lnTo>
                <a:lnTo>
                  <a:pt x="70713" y="47752"/>
                </a:lnTo>
                <a:lnTo>
                  <a:pt x="55753" y="95389"/>
                </a:lnTo>
                <a:lnTo>
                  <a:pt x="59397" y="99021"/>
                </a:lnTo>
                <a:lnTo>
                  <a:pt x="106921" y="83680"/>
                </a:lnTo>
                <a:lnTo>
                  <a:pt x="107175" y="83934"/>
                </a:lnTo>
                <a:lnTo>
                  <a:pt x="54457" y="137058"/>
                </a:lnTo>
                <a:lnTo>
                  <a:pt x="72212" y="154673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7" name="object 87"/>
          <p:cNvSpPr/>
          <p:nvPr/>
        </p:nvSpPr>
        <p:spPr>
          <a:xfrm>
            <a:off x="497625" y="1259702"/>
            <a:ext cx="118779" cy="107416"/>
          </a:xfrm>
          <a:custGeom>
            <a:avLst/>
            <a:gdLst/>
            <a:ahLst/>
            <a:cxnLst/>
            <a:rect l="l" t="t" r="r" b="b"/>
            <a:pathLst>
              <a:path w="118779" h="107416">
                <a:moveTo>
                  <a:pt x="63461" y="54876"/>
                </a:moveTo>
                <a:lnTo>
                  <a:pt x="81762" y="32461"/>
                </a:lnTo>
                <a:lnTo>
                  <a:pt x="88392" y="37858"/>
                </a:lnTo>
                <a:lnTo>
                  <a:pt x="88803" y="38202"/>
                </a:lnTo>
                <a:lnTo>
                  <a:pt x="94525" y="48963"/>
                </a:lnTo>
                <a:lnTo>
                  <a:pt x="97619" y="85955"/>
                </a:lnTo>
                <a:lnTo>
                  <a:pt x="105320" y="81149"/>
                </a:lnTo>
                <a:lnTo>
                  <a:pt x="110947" y="75514"/>
                </a:lnTo>
                <a:lnTo>
                  <a:pt x="115818" y="67728"/>
                </a:lnTo>
                <a:lnTo>
                  <a:pt x="118779" y="57491"/>
                </a:lnTo>
                <a:lnTo>
                  <a:pt x="118246" y="46339"/>
                </a:lnTo>
                <a:lnTo>
                  <a:pt x="113370" y="34934"/>
                </a:lnTo>
                <a:lnTo>
                  <a:pt x="103301" y="23939"/>
                </a:lnTo>
                <a:lnTo>
                  <a:pt x="73977" y="0"/>
                </a:lnTo>
                <a:lnTo>
                  <a:pt x="0" y="90627"/>
                </a:lnTo>
                <a:lnTo>
                  <a:pt x="20561" y="107416"/>
                </a:lnTo>
                <a:lnTo>
                  <a:pt x="50673" y="70523"/>
                </a:lnTo>
                <a:lnTo>
                  <a:pt x="59296" y="77571"/>
                </a:lnTo>
                <a:lnTo>
                  <a:pt x="63538" y="80771"/>
                </a:lnTo>
                <a:lnTo>
                  <a:pt x="69418" y="59740"/>
                </a:lnTo>
                <a:lnTo>
                  <a:pt x="63461" y="54876"/>
                </a:lnTo>
                <a:close/>
              </a:path>
              <a:path w="118779" h="107416">
                <a:moveTo>
                  <a:pt x="94525" y="48963"/>
                </a:moveTo>
                <a:lnTo>
                  <a:pt x="90601" y="58458"/>
                </a:lnTo>
                <a:lnTo>
                  <a:pt x="89642" y="59574"/>
                </a:lnTo>
                <a:lnTo>
                  <a:pt x="80902" y="64537"/>
                </a:lnTo>
                <a:lnTo>
                  <a:pt x="69418" y="59740"/>
                </a:lnTo>
                <a:lnTo>
                  <a:pt x="63538" y="80771"/>
                </a:lnTo>
                <a:lnTo>
                  <a:pt x="76582" y="87229"/>
                </a:lnTo>
                <a:lnTo>
                  <a:pt x="87992" y="88469"/>
                </a:lnTo>
                <a:lnTo>
                  <a:pt x="97619" y="85955"/>
                </a:lnTo>
                <a:lnTo>
                  <a:pt x="94525" y="48963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8" name="object 88"/>
          <p:cNvSpPr/>
          <p:nvPr/>
        </p:nvSpPr>
        <p:spPr>
          <a:xfrm>
            <a:off x="585746" y="1313341"/>
            <a:ext cx="99568" cy="112968"/>
          </a:xfrm>
          <a:custGeom>
            <a:avLst/>
            <a:gdLst/>
            <a:ahLst/>
            <a:cxnLst/>
            <a:rect l="l" t="t" r="r" b="b"/>
            <a:pathLst>
              <a:path w="99568" h="112968">
                <a:moveTo>
                  <a:pt x="26376" y="86501"/>
                </a:moveTo>
                <a:lnTo>
                  <a:pt x="18947" y="79012"/>
                </a:lnTo>
                <a:lnTo>
                  <a:pt x="11709" y="64940"/>
                </a:lnTo>
                <a:lnTo>
                  <a:pt x="0" y="87228"/>
                </a:lnTo>
                <a:lnTo>
                  <a:pt x="3101" y="91980"/>
                </a:lnTo>
                <a:lnTo>
                  <a:pt x="11617" y="102034"/>
                </a:lnTo>
                <a:lnTo>
                  <a:pt x="21031" y="108729"/>
                </a:lnTo>
                <a:lnTo>
                  <a:pt x="24948" y="110518"/>
                </a:lnTo>
                <a:lnTo>
                  <a:pt x="37062" y="112968"/>
                </a:lnTo>
                <a:lnTo>
                  <a:pt x="48628" y="111090"/>
                </a:lnTo>
                <a:lnTo>
                  <a:pt x="58681" y="105170"/>
                </a:lnTo>
                <a:lnTo>
                  <a:pt x="66255" y="95496"/>
                </a:lnTo>
                <a:lnTo>
                  <a:pt x="68632" y="89523"/>
                </a:lnTo>
                <a:lnTo>
                  <a:pt x="69892" y="77408"/>
                </a:lnTo>
                <a:lnTo>
                  <a:pt x="68028" y="65087"/>
                </a:lnTo>
                <a:lnTo>
                  <a:pt x="64572" y="53175"/>
                </a:lnTo>
                <a:lnTo>
                  <a:pt x="61056" y="42287"/>
                </a:lnTo>
                <a:lnTo>
                  <a:pt x="59011" y="33037"/>
                </a:lnTo>
                <a:lnTo>
                  <a:pt x="59969" y="26040"/>
                </a:lnTo>
                <a:lnTo>
                  <a:pt x="62191" y="21811"/>
                </a:lnTo>
                <a:lnTo>
                  <a:pt x="67652" y="21011"/>
                </a:lnTo>
                <a:lnTo>
                  <a:pt x="73278" y="23957"/>
                </a:lnTo>
                <a:lnTo>
                  <a:pt x="78435" y="26649"/>
                </a:lnTo>
                <a:lnTo>
                  <a:pt x="82105" y="30713"/>
                </a:lnTo>
                <a:lnTo>
                  <a:pt x="89382" y="41864"/>
                </a:lnTo>
                <a:lnTo>
                  <a:pt x="99567" y="22458"/>
                </a:lnTo>
                <a:lnTo>
                  <a:pt x="90178" y="11215"/>
                </a:lnTo>
                <a:lnTo>
                  <a:pt x="80314" y="4247"/>
                </a:lnTo>
                <a:lnTo>
                  <a:pt x="66586" y="0"/>
                </a:lnTo>
                <a:lnTo>
                  <a:pt x="54582" y="886"/>
                </a:lnTo>
                <a:lnTo>
                  <a:pt x="44248" y="5995"/>
                </a:lnTo>
                <a:lnTo>
                  <a:pt x="36741" y="15029"/>
                </a:lnTo>
                <a:lnTo>
                  <a:pt x="34136" y="21682"/>
                </a:lnTo>
                <a:lnTo>
                  <a:pt x="33039" y="33426"/>
                </a:lnTo>
                <a:lnTo>
                  <a:pt x="34978" y="45065"/>
                </a:lnTo>
                <a:lnTo>
                  <a:pt x="38393" y="56257"/>
                </a:lnTo>
                <a:lnTo>
                  <a:pt x="41726" y="66655"/>
                </a:lnTo>
                <a:lnTo>
                  <a:pt x="43418" y="75917"/>
                </a:lnTo>
                <a:lnTo>
                  <a:pt x="41909" y="83698"/>
                </a:lnTo>
                <a:lnTo>
                  <a:pt x="39281" y="88689"/>
                </a:lnTo>
                <a:lnTo>
                  <a:pt x="33426" y="90264"/>
                </a:lnTo>
                <a:lnTo>
                  <a:pt x="27800" y="87317"/>
                </a:lnTo>
                <a:lnTo>
                  <a:pt x="26376" y="86501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9" name="object 89"/>
          <p:cNvSpPr/>
          <p:nvPr/>
        </p:nvSpPr>
        <p:spPr>
          <a:xfrm>
            <a:off x="670756" y="1385975"/>
            <a:ext cx="48094" cy="27152"/>
          </a:xfrm>
          <a:custGeom>
            <a:avLst/>
            <a:gdLst/>
            <a:ahLst/>
            <a:cxnLst/>
            <a:rect l="l" t="t" r="r" b="b"/>
            <a:pathLst>
              <a:path w="48094" h="27152">
                <a:moveTo>
                  <a:pt x="2222" y="0"/>
                </a:moveTo>
                <a:lnTo>
                  <a:pt x="0" y="22656"/>
                </a:lnTo>
                <a:lnTo>
                  <a:pt x="45846" y="27152"/>
                </a:lnTo>
                <a:lnTo>
                  <a:pt x="48094" y="4483"/>
                </a:lnTo>
                <a:lnTo>
                  <a:pt x="2222" y="0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0" name="object 90"/>
          <p:cNvSpPr/>
          <p:nvPr/>
        </p:nvSpPr>
        <p:spPr>
          <a:xfrm>
            <a:off x="728300" y="1325219"/>
            <a:ext cx="63525" cy="119735"/>
          </a:xfrm>
          <a:custGeom>
            <a:avLst/>
            <a:gdLst/>
            <a:ahLst/>
            <a:cxnLst/>
            <a:rect l="l" t="t" r="r" b="b"/>
            <a:pathLst>
              <a:path w="63525" h="119735">
                <a:moveTo>
                  <a:pt x="28625" y="23583"/>
                </a:moveTo>
                <a:lnTo>
                  <a:pt x="33235" y="20535"/>
                </a:lnTo>
                <a:lnTo>
                  <a:pt x="39560" y="20815"/>
                </a:lnTo>
                <a:lnTo>
                  <a:pt x="45364" y="21081"/>
                </a:lnTo>
                <a:lnTo>
                  <a:pt x="50431" y="23215"/>
                </a:lnTo>
                <a:lnTo>
                  <a:pt x="61747" y="30238"/>
                </a:lnTo>
                <a:lnTo>
                  <a:pt x="62763" y="8343"/>
                </a:lnTo>
                <a:lnTo>
                  <a:pt x="61659" y="7685"/>
                </a:lnTo>
                <a:lnTo>
                  <a:pt x="49490" y="2127"/>
                </a:lnTo>
                <a:lnTo>
                  <a:pt x="37604" y="0"/>
                </a:lnTo>
                <a:lnTo>
                  <a:pt x="28203" y="674"/>
                </a:lnTo>
                <a:lnTo>
                  <a:pt x="15344" y="5981"/>
                </a:lnTo>
                <a:lnTo>
                  <a:pt x="6397" y="15530"/>
                </a:lnTo>
                <a:lnTo>
                  <a:pt x="2692" y="28219"/>
                </a:lnTo>
                <a:lnTo>
                  <a:pt x="3434" y="36738"/>
                </a:lnTo>
                <a:lnTo>
                  <a:pt x="8900" y="49434"/>
                </a:lnTo>
                <a:lnTo>
                  <a:pt x="17471" y="60362"/>
                </a:lnTo>
                <a:lnTo>
                  <a:pt x="26612" y="70090"/>
                </a:lnTo>
                <a:lnTo>
                  <a:pt x="33788" y="79185"/>
                </a:lnTo>
                <a:lnTo>
                  <a:pt x="36461" y="88214"/>
                </a:lnTo>
                <a:lnTo>
                  <a:pt x="36207" y="93878"/>
                </a:lnTo>
                <a:lnTo>
                  <a:pt x="31559" y="97764"/>
                </a:lnTo>
                <a:lnTo>
                  <a:pt x="25234" y="97472"/>
                </a:lnTo>
                <a:lnTo>
                  <a:pt x="23586" y="97335"/>
                </a:lnTo>
                <a:lnTo>
                  <a:pt x="13677" y="93702"/>
                </a:lnTo>
                <a:lnTo>
                  <a:pt x="1155" y="84035"/>
                </a:lnTo>
                <a:lnTo>
                  <a:pt x="0" y="109169"/>
                </a:lnTo>
                <a:lnTo>
                  <a:pt x="4817" y="112156"/>
                </a:lnTo>
                <a:lnTo>
                  <a:pt x="16792" y="117654"/>
                </a:lnTo>
                <a:lnTo>
                  <a:pt x="28155" y="119735"/>
                </a:lnTo>
                <a:lnTo>
                  <a:pt x="39758" y="118474"/>
                </a:lnTo>
                <a:lnTo>
                  <a:pt x="51769" y="112341"/>
                </a:lnTo>
                <a:lnTo>
                  <a:pt x="60061" y="102060"/>
                </a:lnTo>
                <a:lnTo>
                  <a:pt x="63525" y="88607"/>
                </a:lnTo>
                <a:lnTo>
                  <a:pt x="62569" y="79433"/>
                </a:lnTo>
                <a:lnTo>
                  <a:pt x="56751" y="66559"/>
                </a:lnTo>
                <a:lnTo>
                  <a:pt x="47894" y="55156"/>
                </a:lnTo>
                <a:lnTo>
                  <a:pt x="38529" y="45085"/>
                </a:lnTo>
                <a:lnTo>
                  <a:pt x="31186" y="36204"/>
                </a:lnTo>
                <a:lnTo>
                  <a:pt x="28397" y="28371"/>
                </a:lnTo>
                <a:lnTo>
                  <a:pt x="28625" y="23583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1" name="object 91"/>
          <p:cNvSpPr/>
          <p:nvPr/>
        </p:nvSpPr>
        <p:spPr>
          <a:xfrm>
            <a:off x="804840" y="1327021"/>
            <a:ext cx="83261" cy="119253"/>
          </a:xfrm>
          <a:custGeom>
            <a:avLst/>
            <a:gdLst/>
            <a:ahLst/>
            <a:cxnLst/>
            <a:rect l="l" t="t" r="r" b="b"/>
            <a:pathLst>
              <a:path w="83261" h="119253">
                <a:moveTo>
                  <a:pt x="28498" y="117762"/>
                </a:moveTo>
                <a:lnTo>
                  <a:pt x="43129" y="119253"/>
                </a:lnTo>
                <a:lnTo>
                  <a:pt x="53868" y="118134"/>
                </a:lnTo>
                <a:lnTo>
                  <a:pt x="67092" y="113063"/>
                </a:lnTo>
                <a:lnTo>
                  <a:pt x="76340" y="104254"/>
                </a:lnTo>
                <a:lnTo>
                  <a:pt x="81701" y="92069"/>
                </a:lnTo>
                <a:lnTo>
                  <a:pt x="83261" y="76873"/>
                </a:lnTo>
                <a:lnTo>
                  <a:pt x="81838" y="0"/>
                </a:lnTo>
                <a:lnTo>
                  <a:pt x="55321" y="482"/>
                </a:lnTo>
                <a:lnTo>
                  <a:pt x="56769" y="79590"/>
                </a:lnTo>
                <a:lnTo>
                  <a:pt x="56959" y="90195"/>
                </a:lnTo>
                <a:lnTo>
                  <a:pt x="52984" y="96939"/>
                </a:lnTo>
                <a:lnTo>
                  <a:pt x="42697" y="97155"/>
                </a:lnTo>
                <a:lnTo>
                  <a:pt x="33286" y="97320"/>
                </a:lnTo>
                <a:lnTo>
                  <a:pt x="28194" y="90754"/>
                </a:lnTo>
                <a:lnTo>
                  <a:pt x="28028" y="81495"/>
                </a:lnTo>
                <a:lnTo>
                  <a:pt x="26543" y="1016"/>
                </a:lnTo>
                <a:lnTo>
                  <a:pt x="0" y="1511"/>
                </a:lnTo>
                <a:lnTo>
                  <a:pt x="1422" y="78727"/>
                </a:lnTo>
                <a:lnTo>
                  <a:pt x="2522" y="89621"/>
                </a:lnTo>
                <a:lnTo>
                  <a:pt x="7663" y="103250"/>
                </a:lnTo>
                <a:lnTo>
                  <a:pt x="16498" y="112530"/>
                </a:lnTo>
                <a:lnTo>
                  <a:pt x="28498" y="117762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2" name="object 92"/>
          <p:cNvSpPr/>
          <p:nvPr/>
        </p:nvSpPr>
        <p:spPr>
          <a:xfrm>
            <a:off x="899306" y="1322650"/>
            <a:ext cx="91122" cy="120002"/>
          </a:xfrm>
          <a:custGeom>
            <a:avLst/>
            <a:gdLst/>
            <a:ahLst/>
            <a:cxnLst/>
            <a:rect l="l" t="t" r="r" b="b"/>
            <a:pathLst>
              <a:path w="91122" h="120002">
                <a:moveTo>
                  <a:pt x="0" y="3530"/>
                </a:moveTo>
                <a:lnTo>
                  <a:pt x="10795" y="120002"/>
                </a:lnTo>
                <a:lnTo>
                  <a:pt x="37211" y="117551"/>
                </a:lnTo>
                <a:lnTo>
                  <a:pt x="32677" y="68414"/>
                </a:lnTo>
                <a:lnTo>
                  <a:pt x="40331" y="68721"/>
                </a:lnTo>
                <a:lnTo>
                  <a:pt x="47169" y="75317"/>
                </a:lnTo>
                <a:lnTo>
                  <a:pt x="55321" y="93840"/>
                </a:lnTo>
                <a:lnTo>
                  <a:pt x="53035" y="41440"/>
                </a:lnTo>
                <a:lnTo>
                  <a:pt x="48006" y="46723"/>
                </a:lnTo>
                <a:lnTo>
                  <a:pt x="39166" y="47536"/>
                </a:lnTo>
                <a:lnTo>
                  <a:pt x="30810" y="48310"/>
                </a:lnTo>
                <a:lnTo>
                  <a:pt x="28295" y="21196"/>
                </a:lnTo>
                <a:lnTo>
                  <a:pt x="36296" y="20459"/>
                </a:lnTo>
                <a:lnTo>
                  <a:pt x="46012" y="19558"/>
                </a:lnTo>
                <a:lnTo>
                  <a:pt x="38023" y="0"/>
                </a:lnTo>
                <a:lnTo>
                  <a:pt x="0" y="3530"/>
                </a:lnTo>
                <a:close/>
              </a:path>
              <a:path w="91122" h="120002">
                <a:moveTo>
                  <a:pt x="53682" y="807"/>
                </a:moveTo>
                <a:lnTo>
                  <a:pt x="38023" y="0"/>
                </a:lnTo>
                <a:lnTo>
                  <a:pt x="46012" y="19558"/>
                </a:lnTo>
                <a:lnTo>
                  <a:pt x="51333" y="23025"/>
                </a:lnTo>
                <a:lnTo>
                  <a:pt x="52184" y="32219"/>
                </a:lnTo>
                <a:lnTo>
                  <a:pt x="53035" y="41440"/>
                </a:lnTo>
                <a:lnTo>
                  <a:pt x="55321" y="93840"/>
                </a:lnTo>
                <a:lnTo>
                  <a:pt x="63639" y="115087"/>
                </a:lnTo>
                <a:lnTo>
                  <a:pt x="91122" y="112547"/>
                </a:lnTo>
                <a:lnTo>
                  <a:pt x="85044" y="99666"/>
                </a:lnTo>
                <a:lnTo>
                  <a:pt x="78993" y="85518"/>
                </a:lnTo>
                <a:lnTo>
                  <a:pt x="73395" y="73103"/>
                </a:lnTo>
                <a:lnTo>
                  <a:pt x="67727" y="63600"/>
                </a:lnTo>
                <a:lnTo>
                  <a:pt x="61468" y="58191"/>
                </a:lnTo>
                <a:lnTo>
                  <a:pt x="70595" y="51888"/>
                </a:lnTo>
                <a:lnTo>
                  <a:pt x="77318" y="41818"/>
                </a:lnTo>
                <a:lnTo>
                  <a:pt x="78549" y="29083"/>
                </a:lnTo>
                <a:lnTo>
                  <a:pt x="78322" y="27149"/>
                </a:lnTo>
                <a:lnTo>
                  <a:pt x="74184" y="15018"/>
                </a:lnTo>
                <a:lnTo>
                  <a:pt x="65853" y="6025"/>
                </a:lnTo>
                <a:lnTo>
                  <a:pt x="53682" y="807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3" name="object 93"/>
          <p:cNvSpPr/>
          <p:nvPr/>
        </p:nvSpPr>
        <p:spPr>
          <a:xfrm>
            <a:off x="991345" y="1376285"/>
            <a:ext cx="49034" cy="29603"/>
          </a:xfrm>
          <a:custGeom>
            <a:avLst/>
            <a:gdLst/>
            <a:ahLst/>
            <a:cxnLst/>
            <a:rect l="l" t="t" r="r" b="b"/>
            <a:pathLst>
              <a:path w="49034" h="29603">
                <a:moveTo>
                  <a:pt x="0" y="7086"/>
                </a:moveTo>
                <a:lnTo>
                  <a:pt x="3492" y="29603"/>
                </a:lnTo>
                <a:lnTo>
                  <a:pt x="49034" y="22491"/>
                </a:lnTo>
                <a:lnTo>
                  <a:pt x="45516" y="0"/>
                </a:lnTo>
                <a:lnTo>
                  <a:pt x="0" y="7086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4" name="object 94"/>
          <p:cNvSpPr/>
          <p:nvPr/>
        </p:nvSpPr>
        <p:spPr>
          <a:xfrm>
            <a:off x="1026153" y="1240246"/>
            <a:ext cx="154533" cy="154749"/>
          </a:xfrm>
          <a:custGeom>
            <a:avLst/>
            <a:gdLst/>
            <a:ahLst/>
            <a:cxnLst/>
            <a:rect l="l" t="t" r="r" b="b"/>
            <a:pathLst>
              <a:path w="154533" h="154749">
                <a:moveTo>
                  <a:pt x="84048" y="47840"/>
                </a:moveTo>
                <a:lnTo>
                  <a:pt x="84289" y="47599"/>
                </a:lnTo>
                <a:lnTo>
                  <a:pt x="136664" y="101079"/>
                </a:lnTo>
                <a:lnTo>
                  <a:pt x="154533" y="83578"/>
                </a:lnTo>
                <a:lnTo>
                  <a:pt x="72669" y="0"/>
                </a:lnTo>
                <a:lnTo>
                  <a:pt x="55549" y="16776"/>
                </a:lnTo>
                <a:lnTo>
                  <a:pt x="70015" y="69989"/>
                </a:lnTo>
                <a:lnTo>
                  <a:pt x="17132" y="54394"/>
                </a:lnTo>
                <a:lnTo>
                  <a:pt x="0" y="71170"/>
                </a:lnTo>
                <a:lnTo>
                  <a:pt x="81838" y="154749"/>
                </a:lnTo>
                <a:lnTo>
                  <a:pt x="99707" y="137261"/>
                </a:lnTo>
                <a:lnTo>
                  <a:pt x="47345" y="83781"/>
                </a:lnTo>
                <a:lnTo>
                  <a:pt x="47586" y="83540"/>
                </a:lnTo>
                <a:lnTo>
                  <a:pt x="95021" y="99187"/>
                </a:lnTo>
                <a:lnTo>
                  <a:pt x="98691" y="95605"/>
                </a:lnTo>
                <a:lnTo>
                  <a:pt x="84048" y="47840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5" name="object 95"/>
          <p:cNvSpPr/>
          <p:nvPr/>
        </p:nvSpPr>
        <p:spPr>
          <a:xfrm>
            <a:off x="1125512" y="1193026"/>
            <a:ext cx="126682" cy="121577"/>
          </a:xfrm>
          <a:custGeom>
            <a:avLst/>
            <a:gdLst/>
            <a:ahLst/>
            <a:cxnLst/>
            <a:rect l="l" t="t" r="r" b="b"/>
            <a:pathLst>
              <a:path w="126682" h="121577">
                <a:moveTo>
                  <a:pt x="70967" y="52603"/>
                </a:moveTo>
                <a:lnTo>
                  <a:pt x="58597" y="66573"/>
                </a:lnTo>
                <a:lnTo>
                  <a:pt x="32931" y="31496"/>
                </a:lnTo>
                <a:lnTo>
                  <a:pt x="33159" y="31254"/>
                </a:lnTo>
                <a:lnTo>
                  <a:pt x="70967" y="52603"/>
                </a:lnTo>
                <a:lnTo>
                  <a:pt x="126682" y="55041"/>
                </a:lnTo>
                <a:lnTo>
                  <a:pt x="18275" y="0"/>
                </a:lnTo>
                <a:lnTo>
                  <a:pt x="0" y="20637"/>
                </a:lnTo>
                <a:lnTo>
                  <a:pt x="67767" y="121577"/>
                </a:lnTo>
                <a:lnTo>
                  <a:pt x="70967" y="52603"/>
                </a:lnTo>
                <a:close/>
              </a:path>
              <a:path w="126682" h="121577">
                <a:moveTo>
                  <a:pt x="109664" y="74282"/>
                </a:moveTo>
                <a:lnTo>
                  <a:pt x="126682" y="55041"/>
                </a:lnTo>
                <a:lnTo>
                  <a:pt x="70967" y="52603"/>
                </a:lnTo>
                <a:lnTo>
                  <a:pt x="67767" y="121577"/>
                </a:lnTo>
                <a:lnTo>
                  <a:pt x="84797" y="102362"/>
                </a:lnTo>
                <a:lnTo>
                  <a:pt x="70332" y="82003"/>
                </a:lnTo>
                <a:lnTo>
                  <a:pt x="87820" y="62255"/>
                </a:lnTo>
                <a:lnTo>
                  <a:pt x="109664" y="74282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6" name="object 96"/>
          <p:cNvSpPr/>
          <p:nvPr/>
        </p:nvSpPr>
        <p:spPr>
          <a:xfrm>
            <a:off x="1173864" y="1120114"/>
            <a:ext cx="141935" cy="118312"/>
          </a:xfrm>
          <a:custGeom>
            <a:avLst/>
            <a:gdLst/>
            <a:ahLst/>
            <a:cxnLst/>
            <a:rect l="l" t="t" r="r" b="b"/>
            <a:pathLst>
              <a:path w="141935" h="118312">
                <a:moveTo>
                  <a:pt x="72021" y="6882"/>
                </a:moveTo>
                <a:lnTo>
                  <a:pt x="65333" y="2807"/>
                </a:lnTo>
                <a:lnTo>
                  <a:pt x="54644" y="0"/>
                </a:lnTo>
                <a:lnTo>
                  <a:pt x="43721" y="1352"/>
                </a:lnTo>
                <a:lnTo>
                  <a:pt x="33063" y="6984"/>
                </a:lnTo>
                <a:lnTo>
                  <a:pt x="23164" y="17017"/>
                </a:lnTo>
                <a:lnTo>
                  <a:pt x="32194" y="38518"/>
                </a:lnTo>
                <a:lnTo>
                  <a:pt x="37045" y="32130"/>
                </a:lnTo>
                <a:lnTo>
                  <a:pt x="42964" y="24370"/>
                </a:lnTo>
                <a:lnTo>
                  <a:pt x="49110" y="22795"/>
                </a:lnTo>
                <a:lnTo>
                  <a:pt x="56476" y="28421"/>
                </a:lnTo>
                <a:lnTo>
                  <a:pt x="63830" y="34009"/>
                </a:lnTo>
                <a:lnTo>
                  <a:pt x="64300" y="41286"/>
                </a:lnTo>
                <a:lnTo>
                  <a:pt x="58928" y="48373"/>
                </a:lnTo>
                <a:lnTo>
                  <a:pt x="93027" y="118312"/>
                </a:lnTo>
                <a:lnTo>
                  <a:pt x="109131" y="97192"/>
                </a:lnTo>
                <a:lnTo>
                  <a:pt x="69900" y="67270"/>
                </a:lnTo>
                <a:lnTo>
                  <a:pt x="70231" y="66840"/>
                </a:lnTo>
                <a:lnTo>
                  <a:pt x="76483" y="61280"/>
                </a:lnTo>
                <a:lnTo>
                  <a:pt x="85890" y="61550"/>
                </a:lnTo>
                <a:lnTo>
                  <a:pt x="103949" y="67842"/>
                </a:lnTo>
                <a:lnTo>
                  <a:pt x="125209" y="76097"/>
                </a:lnTo>
                <a:lnTo>
                  <a:pt x="141935" y="54164"/>
                </a:lnTo>
                <a:lnTo>
                  <a:pt x="140267" y="53692"/>
                </a:lnTo>
                <a:lnTo>
                  <a:pt x="125584" y="48956"/>
                </a:lnTo>
                <a:lnTo>
                  <a:pt x="111956" y="44107"/>
                </a:lnTo>
                <a:lnTo>
                  <a:pt x="99830" y="40173"/>
                </a:lnTo>
                <a:lnTo>
                  <a:pt x="89650" y="38183"/>
                </a:lnTo>
                <a:lnTo>
                  <a:pt x="81864" y="39165"/>
                </a:lnTo>
                <a:lnTo>
                  <a:pt x="83377" y="27009"/>
                </a:lnTo>
                <a:lnTo>
                  <a:pt x="80285" y="15934"/>
                </a:lnTo>
                <a:lnTo>
                  <a:pt x="72021" y="6882"/>
                </a:lnTo>
                <a:close/>
              </a:path>
              <a:path w="141935" h="118312">
                <a:moveTo>
                  <a:pt x="23164" y="17017"/>
                </a:moveTo>
                <a:lnTo>
                  <a:pt x="0" y="47370"/>
                </a:lnTo>
                <a:lnTo>
                  <a:pt x="93027" y="118312"/>
                </a:lnTo>
                <a:lnTo>
                  <a:pt x="58928" y="48373"/>
                </a:lnTo>
                <a:lnTo>
                  <a:pt x="53835" y="55040"/>
                </a:lnTo>
                <a:lnTo>
                  <a:pt x="32194" y="38518"/>
                </a:lnTo>
                <a:lnTo>
                  <a:pt x="23164" y="17017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7" name="object 97"/>
          <p:cNvSpPr/>
          <p:nvPr/>
        </p:nvSpPr>
        <p:spPr>
          <a:xfrm>
            <a:off x="1223841" y="1022935"/>
            <a:ext cx="140398" cy="123024"/>
          </a:xfrm>
          <a:custGeom>
            <a:avLst/>
            <a:gdLst/>
            <a:ahLst/>
            <a:cxnLst/>
            <a:rect l="l" t="t" r="r" b="b"/>
            <a:pathLst>
              <a:path w="140398" h="123024">
                <a:moveTo>
                  <a:pt x="140398" y="48780"/>
                </a:moveTo>
                <a:lnTo>
                  <a:pt x="34086" y="0"/>
                </a:lnTo>
                <a:lnTo>
                  <a:pt x="23647" y="22720"/>
                </a:lnTo>
                <a:lnTo>
                  <a:pt x="83743" y="50304"/>
                </a:lnTo>
                <a:lnTo>
                  <a:pt x="83604" y="50622"/>
                </a:lnTo>
                <a:lnTo>
                  <a:pt x="10299" y="51828"/>
                </a:lnTo>
                <a:lnTo>
                  <a:pt x="0" y="74244"/>
                </a:lnTo>
                <a:lnTo>
                  <a:pt x="106311" y="123024"/>
                </a:lnTo>
                <a:lnTo>
                  <a:pt x="116738" y="100304"/>
                </a:lnTo>
                <a:lnTo>
                  <a:pt x="54025" y="71526"/>
                </a:lnTo>
                <a:lnTo>
                  <a:pt x="54165" y="71208"/>
                </a:lnTo>
                <a:lnTo>
                  <a:pt x="130746" y="69799"/>
                </a:lnTo>
                <a:lnTo>
                  <a:pt x="140398" y="48780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8" name="object 98"/>
          <p:cNvSpPr/>
          <p:nvPr/>
        </p:nvSpPr>
        <p:spPr>
          <a:xfrm>
            <a:off x="1261393" y="947117"/>
            <a:ext cx="133184" cy="102222"/>
          </a:xfrm>
          <a:custGeom>
            <a:avLst/>
            <a:gdLst/>
            <a:ahLst/>
            <a:cxnLst/>
            <a:rect l="l" t="t" r="r" b="b"/>
            <a:pathLst>
              <a:path w="133184" h="102222">
                <a:moveTo>
                  <a:pt x="110731" y="102222"/>
                </a:moveTo>
                <a:lnTo>
                  <a:pt x="133184" y="36220"/>
                </a:lnTo>
                <a:lnTo>
                  <a:pt x="114058" y="29705"/>
                </a:lnTo>
                <a:lnTo>
                  <a:pt x="100139" y="70573"/>
                </a:lnTo>
                <a:lnTo>
                  <a:pt x="72593" y="61188"/>
                </a:lnTo>
                <a:lnTo>
                  <a:pt x="85051" y="24561"/>
                </a:lnTo>
                <a:lnTo>
                  <a:pt x="65913" y="18046"/>
                </a:lnTo>
                <a:lnTo>
                  <a:pt x="53454" y="54686"/>
                </a:lnTo>
                <a:lnTo>
                  <a:pt x="27673" y="45910"/>
                </a:lnTo>
                <a:lnTo>
                  <a:pt x="41084" y="6502"/>
                </a:lnTo>
                <a:lnTo>
                  <a:pt x="21958" y="0"/>
                </a:lnTo>
                <a:lnTo>
                  <a:pt x="0" y="64528"/>
                </a:lnTo>
                <a:lnTo>
                  <a:pt x="110731" y="102222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9" name="object 99"/>
          <p:cNvSpPr/>
          <p:nvPr/>
        </p:nvSpPr>
        <p:spPr>
          <a:xfrm>
            <a:off x="837854" y="742331"/>
            <a:ext cx="309067" cy="452793"/>
          </a:xfrm>
          <a:custGeom>
            <a:avLst/>
            <a:gdLst/>
            <a:ahLst/>
            <a:cxnLst/>
            <a:rect l="l" t="t" r="r" b="b"/>
            <a:pathLst>
              <a:path w="309067" h="452793">
                <a:moveTo>
                  <a:pt x="0" y="0"/>
                </a:moveTo>
                <a:lnTo>
                  <a:pt x="0" y="452793"/>
                </a:lnTo>
                <a:lnTo>
                  <a:pt x="146570" y="452793"/>
                </a:lnTo>
                <a:lnTo>
                  <a:pt x="146570" y="322795"/>
                </a:lnTo>
                <a:lnTo>
                  <a:pt x="309067" y="200634"/>
                </a:lnTo>
                <a:lnTo>
                  <a:pt x="158864" y="0"/>
                </a:lnTo>
                <a:lnTo>
                  <a:pt x="0" y="0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0" name="object 100"/>
          <p:cNvSpPr/>
          <p:nvPr/>
        </p:nvSpPr>
        <p:spPr>
          <a:xfrm>
            <a:off x="528774" y="742331"/>
            <a:ext cx="309079" cy="452793"/>
          </a:xfrm>
          <a:custGeom>
            <a:avLst/>
            <a:gdLst/>
            <a:ahLst/>
            <a:cxnLst/>
            <a:rect l="l" t="t" r="r" b="b"/>
            <a:pathLst>
              <a:path w="309079" h="452793">
                <a:moveTo>
                  <a:pt x="309079" y="0"/>
                </a:moveTo>
                <a:lnTo>
                  <a:pt x="150202" y="0"/>
                </a:lnTo>
                <a:lnTo>
                  <a:pt x="0" y="200634"/>
                </a:lnTo>
                <a:lnTo>
                  <a:pt x="162496" y="322795"/>
                </a:lnTo>
                <a:lnTo>
                  <a:pt x="162496" y="452793"/>
                </a:lnTo>
                <a:lnTo>
                  <a:pt x="309079" y="452793"/>
                </a:lnTo>
                <a:lnTo>
                  <a:pt x="309079" y="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1" name="object 101"/>
          <p:cNvSpPr/>
          <p:nvPr/>
        </p:nvSpPr>
        <p:spPr>
          <a:xfrm>
            <a:off x="838569" y="593440"/>
            <a:ext cx="82042" cy="164122"/>
          </a:xfrm>
          <a:custGeom>
            <a:avLst/>
            <a:gdLst/>
            <a:ahLst/>
            <a:cxnLst/>
            <a:rect l="l" t="t" r="r" b="b"/>
            <a:pathLst>
              <a:path w="82041" h="164122">
                <a:moveTo>
                  <a:pt x="82041" y="82054"/>
                </a:moveTo>
                <a:lnTo>
                  <a:pt x="80391" y="65596"/>
                </a:lnTo>
                <a:lnTo>
                  <a:pt x="76376" y="52032"/>
                </a:lnTo>
                <a:lnTo>
                  <a:pt x="70195" y="39557"/>
                </a:lnTo>
                <a:lnTo>
                  <a:pt x="62068" y="28393"/>
                </a:lnTo>
                <a:lnTo>
                  <a:pt x="52217" y="18762"/>
                </a:lnTo>
                <a:lnTo>
                  <a:pt x="40863" y="10886"/>
                </a:lnTo>
                <a:lnTo>
                  <a:pt x="28228" y="4986"/>
                </a:lnTo>
                <a:lnTo>
                  <a:pt x="14533" y="1283"/>
                </a:lnTo>
                <a:lnTo>
                  <a:pt x="0" y="0"/>
                </a:lnTo>
                <a:lnTo>
                  <a:pt x="0" y="164122"/>
                </a:lnTo>
                <a:lnTo>
                  <a:pt x="16466" y="162468"/>
                </a:lnTo>
                <a:lnTo>
                  <a:pt x="30027" y="158451"/>
                </a:lnTo>
                <a:lnTo>
                  <a:pt x="42499" y="152267"/>
                </a:lnTo>
                <a:lnTo>
                  <a:pt x="53659" y="144138"/>
                </a:lnTo>
                <a:lnTo>
                  <a:pt x="63286" y="134284"/>
                </a:lnTo>
                <a:lnTo>
                  <a:pt x="71160" y="122927"/>
                </a:lnTo>
                <a:lnTo>
                  <a:pt x="77058" y="110289"/>
                </a:lnTo>
                <a:lnTo>
                  <a:pt x="80759" y="96591"/>
                </a:lnTo>
                <a:lnTo>
                  <a:pt x="82041" y="82054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2" name="object 102"/>
          <p:cNvSpPr/>
          <p:nvPr/>
        </p:nvSpPr>
        <p:spPr>
          <a:xfrm>
            <a:off x="755079" y="593440"/>
            <a:ext cx="82067" cy="164122"/>
          </a:xfrm>
          <a:custGeom>
            <a:avLst/>
            <a:gdLst/>
            <a:ahLst/>
            <a:cxnLst/>
            <a:rect l="l" t="t" r="r" b="b"/>
            <a:pathLst>
              <a:path w="82067" h="164122">
                <a:moveTo>
                  <a:pt x="0" y="82054"/>
                </a:moveTo>
                <a:lnTo>
                  <a:pt x="1282" y="96588"/>
                </a:lnTo>
                <a:lnTo>
                  <a:pt x="4982" y="110285"/>
                </a:lnTo>
                <a:lnTo>
                  <a:pt x="10879" y="122921"/>
                </a:lnTo>
                <a:lnTo>
                  <a:pt x="18751" y="134277"/>
                </a:lnTo>
                <a:lnTo>
                  <a:pt x="28378" y="144131"/>
                </a:lnTo>
                <a:lnTo>
                  <a:pt x="39538" y="152261"/>
                </a:lnTo>
                <a:lnTo>
                  <a:pt x="52011" y="158446"/>
                </a:lnTo>
                <a:lnTo>
                  <a:pt x="65575" y="162465"/>
                </a:lnTo>
                <a:lnTo>
                  <a:pt x="80009" y="164096"/>
                </a:lnTo>
                <a:lnTo>
                  <a:pt x="82067" y="164122"/>
                </a:lnTo>
                <a:lnTo>
                  <a:pt x="82067" y="0"/>
                </a:lnTo>
                <a:lnTo>
                  <a:pt x="67528" y="1283"/>
                </a:lnTo>
                <a:lnTo>
                  <a:pt x="53829" y="4984"/>
                </a:lnTo>
                <a:lnTo>
                  <a:pt x="41191" y="10883"/>
                </a:lnTo>
                <a:lnTo>
                  <a:pt x="29836" y="18757"/>
                </a:lnTo>
                <a:lnTo>
                  <a:pt x="19983" y="28385"/>
                </a:lnTo>
                <a:lnTo>
                  <a:pt x="11854" y="39546"/>
                </a:lnTo>
                <a:lnTo>
                  <a:pt x="5671" y="52018"/>
                </a:lnTo>
                <a:lnTo>
                  <a:pt x="1654" y="65579"/>
                </a:lnTo>
                <a:lnTo>
                  <a:pt x="25" y="80008"/>
                </a:lnTo>
                <a:lnTo>
                  <a:pt x="0" y="8205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3" name="object 103"/>
          <p:cNvSpPr/>
          <p:nvPr/>
        </p:nvSpPr>
        <p:spPr>
          <a:xfrm>
            <a:off x="837852" y="801728"/>
            <a:ext cx="217144" cy="230886"/>
          </a:xfrm>
          <a:custGeom>
            <a:avLst/>
            <a:gdLst/>
            <a:ahLst/>
            <a:cxnLst/>
            <a:rect l="l" t="t" r="r" b="b"/>
            <a:pathLst>
              <a:path w="217144" h="230886">
                <a:moveTo>
                  <a:pt x="55765" y="0"/>
                </a:moveTo>
                <a:lnTo>
                  <a:pt x="0" y="50431"/>
                </a:lnTo>
                <a:lnTo>
                  <a:pt x="0" y="230886"/>
                </a:lnTo>
                <a:lnTo>
                  <a:pt x="78168" y="230886"/>
                </a:lnTo>
                <a:lnTo>
                  <a:pt x="146570" y="145707"/>
                </a:lnTo>
                <a:lnTo>
                  <a:pt x="168973" y="164769"/>
                </a:lnTo>
                <a:lnTo>
                  <a:pt x="217144" y="97510"/>
                </a:lnTo>
                <a:lnTo>
                  <a:pt x="146570" y="0"/>
                </a:lnTo>
                <a:lnTo>
                  <a:pt x="55765" y="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4" name="object 104"/>
          <p:cNvSpPr/>
          <p:nvPr/>
        </p:nvSpPr>
        <p:spPr>
          <a:xfrm>
            <a:off x="620693" y="801728"/>
            <a:ext cx="217157" cy="230886"/>
          </a:xfrm>
          <a:custGeom>
            <a:avLst/>
            <a:gdLst/>
            <a:ahLst/>
            <a:cxnLst/>
            <a:rect l="l" t="t" r="r" b="b"/>
            <a:pathLst>
              <a:path w="217157" h="230886">
                <a:moveTo>
                  <a:pt x="161404" y="0"/>
                </a:moveTo>
                <a:lnTo>
                  <a:pt x="70586" y="0"/>
                </a:lnTo>
                <a:lnTo>
                  <a:pt x="0" y="97510"/>
                </a:lnTo>
                <a:lnTo>
                  <a:pt x="48196" y="164769"/>
                </a:lnTo>
                <a:lnTo>
                  <a:pt x="70586" y="145707"/>
                </a:lnTo>
                <a:lnTo>
                  <a:pt x="138988" y="230886"/>
                </a:lnTo>
                <a:lnTo>
                  <a:pt x="217157" y="230886"/>
                </a:lnTo>
                <a:lnTo>
                  <a:pt x="217157" y="50431"/>
                </a:lnTo>
                <a:lnTo>
                  <a:pt x="161404" y="0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5" name="object 105"/>
          <p:cNvSpPr/>
          <p:nvPr/>
        </p:nvSpPr>
        <p:spPr>
          <a:xfrm>
            <a:off x="837857" y="1088675"/>
            <a:ext cx="72783" cy="0"/>
          </a:xfrm>
          <a:custGeom>
            <a:avLst/>
            <a:gdLst/>
            <a:ahLst/>
            <a:cxnLst/>
            <a:rect l="l" t="t" r="r" b="b"/>
            <a:pathLst>
              <a:path w="72783">
                <a:moveTo>
                  <a:pt x="0" y="0"/>
                </a:moveTo>
                <a:lnTo>
                  <a:pt x="72783" y="0"/>
                </a:lnTo>
              </a:path>
            </a:pathLst>
          </a:custGeom>
          <a:ln w="48374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6" name="object 106"/>
          <p:cNvSpPr/>
          <p:nvPr/>
        </p:nvSpPr>
        <p:spPr>
          <a:xfrm>
            <a:off x="837857" y="1065123"/>
            <a:ext cx="72783" cy="47104"/>
          </a:xfrm>
          <a:custGeom>
            <a:avLst/>
            <a:gdLst/>
            <a:ahLst/>
            <a:cxnLst/>
            <a:rect l="l" t="t" r="r" b="b"/>
            <a:pathLst>
              <a:path w="72783" h="47104">
                <a:moveTo>
                  <a:pt x="72783" y="47104"/>
                </a:moveTo>
                <a:lnTo>
                  <a:pt x="0" y="47104"/>
                </a:lnTo>
                <a:lnTo>
                  <a:pt x="0" y="0"/>
                </a:lnTo>
                <a:lnTo>
                  <a:pt x="72783" y="0"/>
                </a:lnTo>
                <a:lnTo>
                  <a:pt x="72783" y="47104"/>
                </a:lnTo>
                <a:close/>
              </a:path>
            </a:pathLst>
          </a:custGeom>
          <a:ln w="1524">
            <a:solidFill>
              <a:srgbClr val="3634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7" name="object 107"/>
          <p:cNvSpPr/>
          <p:nvPr/>
        </p:nvSpPr>
        <p:spPr>
          <a:xfrm>
            <a:off x="765175" y="1088675"/>
            <a:ext cx="72783" cy="0"/>
          </a:xfrm>
          <a:custGeom>
            <a:avLst/>
            <a:gdLst/>
            <a:ahLst/>
            <a:cxnLst/>
            <a:rect l="l" t="t" r="r" b="b"/>
            <a:pathLst>
              <a:path w="72783">
                <a:moveTo>
                  <a:pt x="0" y="0"/>
                </a:moveTo>
                <a:lnTo>
                  <a:pt x="72783" y="0"/>
                </a:lnTo>
              </a:path>
            </a:pathLst>
          </a:custGeom>
          <a:ln w="48374">
            <a:solidFill>
              <a:srgbClr val="3634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4" name="object 54"/>
          <p:cNvSpPr/>
          <p:nvPr/>
        </p:nvSpPr>
        <p:spPr>
          <a:xfrm>
            <a:off x="584201" y="6794500"/>
            <a:ext cx="6422294" cy="3344004"/>
          </a:xfrm>
          <a:custGeom>
            <a:avLst/>
            <a:gdLst/>
            <a:ahLst/>
            <a:cxnLst/>
            <a:rect l="l" t="t" r="r" b="b"/>
            <a:pathLst>
              <a:path w="6455702" h="3031502">
                <a:moveTo>
                  <a:pt x="252006" y="0"/>
                </a:moveTo>
                <a:lnTo>
                  <a:pt x="183712" y="252"/>
                </a:lnTo>
                <a:lnTo>
                  <a:pt x="129027" y="2015"/>
                </a:lnTo>
                <a:lnTo>
                  <a:pt x="86438" y="6803"/>
                </a:lnTo>
                <a:lnTo>
                  <a:pt x="41927" y="22962"/>
                </a:lnTo>
                <a:lnTo>
                  <a:pt x="16128" y="54430"/>
                </a:lnTo>
                <a:lnTo>
                  <a:pt x="3937" y="106309"/>
                </a:lnTo>
                <a:lnTo>
                  <a:pt x="850" y="154755"/>
                </a:lnTo>
                <a:lnTo>
                  <a:pt x="31" y="216052"/>
                </a:lnTo>
                <a:lnTo>
                  <a:pt x="0" y="251993"/>
                </a:lnTo>
                <a:lnTo>
                  <a:pt x="0" y="2779496"/>
                </a:lnTo>
                <a:lnTo>
                  <a:pt x="252" y="2847790"/>
                </a:lnTo>
                <a:lnTo>
                  <a:pt x="2016" y="2902475"/>
                </a:lnTo>
                <a:lnTo>
                  <a:pt x="6804" y="2945064"/>
                </a:lnTo>
                <a:lnTo>
                  <a:pt x="22964" y="2989575"/>
                </a:lnTo>
                <a:lnTo>
                  <a:pt x="54433" y="3015374"/>
                </a:lnTo>
                <a:lnTo>
                  <a:pt x="106315" y="3027565"/>
                </a:lnTo>
                <a:lnTo>
                  <a:pt x="154763" y="3030652"/>
                </a:lnTo>
                <a:lnTo>
                  <a:pt x="216063" y="3031471"/>
                </a:lnTo>
                <a:lnTo>
                  <a:pt x="252006" y="3031502"/>
                </a:lnTo>
                <a:lnTo>
                  <a:pt x="6203708" y="3031502"/>
                </a:lnTo>
                <a:lnTo>
                  <a:pt x="6271998" y="3031250"/>
                </a:lnTo>
                <a:lnTo>
                  <a:pt x="6326681" y="3029486"/>
                </a:lnTo>
                <a:lnTo>
                  <a:pt x="6369268" y="3024698"/>
                </a:lnTo>
                <a:lnTo>
                  <a:pt x="6413776" y="3008538"/>
                </a:lnTo>
                <a:lnTo>
                  <a:pt x="6439574" y="2977069"/>
                </a:lnTo>
                <a:lnTo>
                  <a:pt x="6451764" y="2925187"/>
                </a:lnTo>
                <a:lnTo>
                  <a:pt x="6454851" y="2876739"/>
                </a:lnTo>
                <a:lnTo>
                  <a:pt x="6455670" y="2815438"/>
                </a:lnTo>
                <a:lnTo>
                  <a:pt x="6455702" y="2779496"/>
                </a:lnTo>
                <a:lnTo>
                  <a:pt x="6455702" y="251993"/>
                </a:lnTo>
                <a:lnTo>
                  <a:pt x="6455450" y="183703"/>
                </a:lnTo>
                <a:lnTo>
                  <a:pt x="6453686" y="129020"/>
                </a:lnTo>
                <a:lnTo>
                  <a:pt x="6448898" y="86433"/>
                </a:lnTo>
                <a:lnTo>
                  <a:pt x="6432739" y="41925"/>
                </a:lnTo>
                <a:lnTo>
                  <a:pt x="6401271" y="16127"/>
                </a:lnTo>
                <a:lnTo>
                  <a:pt x="6349392" y="3937"/>
                </a:lnTo>
                <a:lnTo>
                  <a:pt x="6300946" y="850"/>
                </a:lnTo>
                <a:lnTo>
                  <a:pt x="6239649" y="31"/>
                </a:lnTo>
                <a:lnTo>
                  <a:pt x="6203708" y="0"/>
                </a:lnTo>
                <a:lnTo>
                  <a:pt x="252006" y="0"/>
                </a:lnTo>
                <a:close/>
              </a:path>
            </a:pathLst>
          </a:custGeom>
          <a:ln w="25400">
            <a:solidFill>
              <a:schemeClr val="bg2">
                <a:lumMod val="75000"/>
              </a:schemeClr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6" name="object 56"/>
          <p:cNvSpPr/>
          <p:nvPr/>
        </p:nvSpPr>
        <p:spPr>
          <a:xfrm>
            <a:off x="4241800" y="9757026"/>
            <a:ext cx="1371600" cy="45719"/>
          </a:xfrm>
          <a:custGeom>
            <a:avLst/>
            <a:gdLst/>
            <a:ahLst/>
            <a:cxnLst/>
            <a:rect l="l" t="t" r="r" b="b"/>
            <a:pathLst>
              <a:path w="1696504">
                <a:moveTo>
                  <a:pt x="1696504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3634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7" name="object 57"/>
          <p:cNvSpPr/>
          <p:nvPr/>
        </p:nvSpPr>
        <p:spPr>
          <a:xfrm>
            <a:off x="2641600" y="9745757"/>
            <a:ext cx="1297604" cy="45719"/>
          </a:xfrm>
          <a:custGeom>
            <a:avLst/>
            <a:gdLst/>
            <a:ahLst/>
            <a:cxnLst/>
            <a:rect l="l" t="t" r="r" b="b"/>
            <a:pathLst>
              <a:path w="1696504">
                <a:moveTo>
                  <a:pt x="1696504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3634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8" name="object 58"/>
          <p:cNvSpPr/>
          <p:nvPr/>
        </p:nvSpPr>
        <p:spPr>
          <a:xfrm>
            <a:off x="660400" y="9766300"/>
            <a:ext cx="1696504" cy="0"/>
          </a:xfrm>
          <a:custGeom>
            <a:avLst/>
            <a:gdLst/>
            <a:ahLst/>
            <a:cxnLst/>
            <a:rect l="l" t="t" r="r" b="b"/>
            <a:pathLst>
              <a:path w="1696504">
                <a:moveTo>
                  <a:pt x="1696504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3634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9" name="object 59"/>
          <p:cNvSpPr/>
          <p:nvPr/>
        </p:nvSpPr>
        <p:spPr>
          <a:xfrm flipV="1">
            <a:off x="4241800" y="9918700"/>
            <a:ext cx="1391704" cy="45719"/>
          </a:xfrm>
          <a:custGeom>
            <a:avLst/>
            <a:gdLst/>
            <a:ahLst/>
            <a:cxnLst/>
            <a:rect l="l" t="t" r="r" b="b"/>
            <a:pathLst>
              <a:path w="1696504">
                <a:moveTo>
                  <a:pt x="1696504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3634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0" name="object 60"/>
          <p:cNvSpPr/>
          <p:nvPr/>
        </p:nvSpPr>
        <p:spPr>
          <a:xfrm>
            <a:off x="2639396" y="9966406"/>
            <a:ext cx="1297604" cy="45719"/>
          </a:xfrm>
          <a:custGeom>
            <a:avLst/>
            <a:gdLst/>
            <a:ahLst/>
            <a:cxnLst/>
            <a:rect l="l" t="t" r="r" b="b"/>
            <a:pathLst>
              <a:path w="1696504">
                <a:moveTo>
                  <a:pt x="1696504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3634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1" name="object 61"/>
          <p:cNvSpPr/>
          <p:nvPr/>
        </p:nvSpPr>
        <p:spPr>
          <a:xfrm>
            <a:off x="660400" y="9994900"/>
            <a:ext cx="1696504" cy="0"/>
          </a:xfrm>
          <a:custGeom>
            <a:avLst/>
            <a:gdLst/>
            <a:ahLst/>
            <a:cxnLst/>
            <a:rect l="l" t="t" r="r" b="b"/>
            <a:pathLst>
              <a:path w="1696504">
                <a:moveTo>
                  <a:pt x="1696504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3634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3" name="object 53"/>
          <p:cNvSpPr txBox="1"/>
          <p:nvPr/>
        </p:nvSpPr>
        <p:spPr>
          <a:xfrm>
            <a:off x="1270000" y="546100"/>
            <a:ext cx="5206452" cy="8440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150"/>
              </a:lnSpc>
              <a:spcBef>
                <a:spcPts val="157"/>
              </a:spcBef>
            </a:pPr>
            <a:r>
              <a:rPr sz="3600" spc="0" baseline="4221" dirty="0" smtClean="0">
                <a:solidFill>
                  <a:srgbClr val="363435"/>
                </a:solidFill>
                <a:latin typeface="Arial Black"/>
                <a:cs typeface="Arial Black"/>
              </a:rPr>
              <a:t>FICHE D’INSCRIPTION</a:t>
            </a:r>
            <a:endParaRPr sz="2000" dirty="0">
              <a:latin typeface="Arial Black"/>
              <a:cs typeface="Arial Black"/>
            </a:endParaRPr>
          </a:p>
          <a:p>
            <a:pPr marL="1010259" marR="1036935" algn="ctr">
              <a:lnSpc>
                <a:spcPts val="3210"/>
              </a:lnSpc>
              <a:spcBef>
                <a:spcPts val="3"/>
              </a:spcBef>
            </a:pPr>
            <a:r>
              <a:rPr sz="2400" dirty="0" smtClean="0">
                <a:solidFill>
                  <a:srgbClr val="363435"/>
                </a:solidFill>
                <a:latin typeface="Arial Black"/>
                <a:cs typeface="Arial Black"/>
              </a:rPr>
              <a:t>20</a:t>
            </a:r>
            <a:r>
              <a:rPr lang="fr-FR" sz="2400" dirty="0" smtClean="0">
                <a:solidFill>
                  <a:srgbClr val="363435"/>
                </a:solidFill>
                <a:latin typeface="Arial Black"/>
                <a:cs typeface="Arial Black"/>
              </a:rPr>
              <a:t>  </a:t>
            </a:r>
            <a:r>
              <a:rPr sz="2400" dirty="0" smtClean="0">
                <a:solidFill>
                  <a:srgbClr val="363435"/>
                </a:solidFill>
                <a:latin typeface="Arial Black"/>
                <a:cs typeface="Arial Black"/>
              </a:rPr>
              <a:t>-20</a:t>
            </a:r>
            <a:r>
              <a:rPr lang="fr-FR" sz="2400" dirty="0" smtClean="0">
                <a:solidFill>
                  <a:srgbClr val="363435"/>
                </a:solidFill>
                <a:latin typeface="Arial Black"/>
                <a:cs typeface="Arial Black"/>
              </a:rPr>
              <a:t> </a:t>
            </a:r>
          </a:p>
          <a:p>
            <a:pPr marL="1010259" marR="1036935" algn="ctr">
              <a:lnSpc>
                <a:spcPts val="3210"/>
              </a:lnSpc>
              <a:spcBef>
                <a:spcPts val="3"/>
              </a:spcBef>
            </a:pPr>
            <a:r>
              <a:rPr sz="2800" b="1" dirty="0" smtClean="0">
                <a:solidFill>
                  <a:srgbClr val="FDFDFD"/>
                </a:solidFill>
                <a:latin typeface="Arial Black"/>
                <a:cs typeface="Arial Black"/>
              </a:rPr>
              <a:t>0</a:t>
            </a:r>
            <a:endParaRPr sz="2800" dirty="0">
              <a:latin typeface="Arial Black"/>
              <a:cs typeface="Arial Blac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108200" y="1993900"/>
            <a:ext cx="4141011" cy="1905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30"/>
              </a:lnSpc>
              <a:spcBef>
                <a:spcPts val="71"/>
              </a:spcBef>
            </a:pPr>
            <a:r>
              <a:rPr sz="1300" b="1" i="1" spc="0" dirty="0" smtClean="0">
                <a:solidFill>
                  <a:srgbClr val="363435"/>
                </a:solidFill>
                <a:latin typeface="Arial"/>
                <a:cs typeface="Arial"/>
              </a:rPr>
              <a:t>A</a:t>
            </a:r>
            <a:r>
              <a:rPr sz="1300" b="1" i="1" spc="-44" dirty="0" smtClean="0">
                <a:solidFill>
                  <a:srgbClr val="363435"/>
                </a:solidFill>
                <a:latin typeface="Arial"/>
                <a:cs typeface="Arial"/>
              </a:rPr>
              <a:t> </a:t>
            </a:r>
            <a:r>
              <a:rPr sz="1300" b="1" i="1" spc="0" dirty="0" smtClean="0">
                <a:solidFill>
                  <a:srgbClr val="363435"/>
                </a:solidFill>
                <a:latin typeface="Arial"/>
                <a:cs typeface="Arial"/>
              </a:rPr>
              <a:t>REMPLIR LISIBLEMENT EN LETTRES CAPI</a:t>
            </a:r>
            <a:r>
              <a:rPr sz="1300" b="1" i="1" spc="-100" dirty="0" smtClean="0">
                <a:solidFill>
                  <a:srgbClr val="363435"/>
                </a:solidFill>
                <a:latin typeface="Arial"/>
                <a:cs typeface="Arial"/>
              </a:rPr>
              <a:t>T</a:t>
            </a:r>
            <a:r>
              <a:rPr sz="1300" b="1" i="1" spc="0" dirty="0" smtClean="0">
                <a:solidFill>
                  <a:srgbClr val="363435"/>
                </a:solidFill>
                <a:latin typeface="Arial"/>
                <a:cs typeface="Arial"/>
              </a:rPr>
              <a:t>ALES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651000" y="2527300"/>
            <a:ext cx="54000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tabLst>
                <a:tab pos="5930900" algn="l"/>
              </a:tabLst>
            </a:pPr>
            <a:r>
              <a:rPr sz="1100" dirty="0" smtClean="0">
                <a:solidFill>
                  <a:srgbClr val="363435"/>
                </a:solidFill>
                <a:latin typeface="Arial"/>
                <a:cs typeface="Arial"/>
              </a:rPr>
              <a:t>NOM</a:t>
            </a:r>
            <a:r>
              <a:rPr sz="1100" spc="-209" dirty="0" smtClean="0">
                <a:solidFill>
                  <a:srgbClr val="363435"/>
                </a:solidFill>
                <a:latin typeface="Arial"/>
                <a:cs typeface="Arial"/>
              </a:rPr>
              <a:t> </a:t>
            </a:r>
            <a:r>
              <a:rPr lang="fr-FR" sz="1100" u="sng" spc="0" dirty="0" smtClean="0">
                <a:solidFill>
                  <a:srgbClr val="363435"/>
                </a:solidFill>
                <a:latin typeface="Arial"/>
                <a:cs typeface="Arial"/>
              </a:rPr>
              <a:t>__________________________</a:t>
            </a:r>
            <a:r>
              <a:rPr sz="1100" u="sng" spc="-89" dirty="0" smtClean="0">
                <a:solidFill>
                  <a:srgbClr val="363435"/>
                </a:solidFill>
                <a:latin typeface="Arial"/>
                <a:cs typeface="Arial"/>
              </a:rPr>
              <a:t> </a:t>
            </a:r>
            <a:r>
              <a:rPr sz="1100" spc="0" dirty="0" smtClean="0">
                <a:solidFill>
                  <a:srgbClr val="363435"/>
                </a:solidFill>
                <a:latin typeface="Arial"/>
                <a:cs typeface="Arial"/>
              </a:rPr>
              <a:t> </a:t>
            </a:r>
            <a:r>
              <a:rPr sz="1100" spc="-50" dirty="0" smtClean="0">
                <a:solidFill>
                  <a:srgbClr val="363435"/>
                </a:solidFill>
                <a:latin typeface="Arial"/>
                <a:cs typeface="Arial"/>
              </a:rPr>
              <a:t> </a:t>
            </a:r>
            <a:r>
              <a:rPr sz="1100" spc="0" dirty="0" smtClean="0">
                <a:solidFill>
                  <a:srgbClr val="363435"/>
                </a:solidFill>
                <a:latin typeface="Arial"/>
                <a:cs typeface="Arial"/>
              </a:rPr>
              <a:t>PRÉNOM</a:t>
            </a:r>
            <a:r>
              <a:rPr lang="fr-FR" sz="1100" spc="0" dirty="0" smtClean="0">
                <a:solidFill>
                  <a:srgbClr val="363435"/>
                </a:solidFill>
                <a:latin typeface="Arial"/>
                <a:cs typeface="Arial"/>
              </a:rPr>
              <a:t>____________________________</a:t>
            </a:r>
            <a:r>
              <a:rPr lang="fr-FR" sz="1100" u="sng" spc="0" dirty="0" smtClean="0">
                <a:solidFill>
                  <a:srgbClr val="363435"/>
                </a:solidFill>
                <a:latin typeface="Arial"/>
                <a:cs typeface="Arial"/>
              </a:rPr>
              <a:t>_  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635098" y="2984500"/>
            <a:ext cx="5400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tabLst>
                <a:tab pos="5930900" algn="l"/>
              </a:tabLst>
            </a:pPr>
            <a:r>
              <a:rPr sz="1100" dirty="0" smtClean="0">
                <a:solidFill>
                  <a:srgbClr val="363435"/>
                </a:solidFill>
                <a:latin typeface="Arial"/>
                <a:cs typeface="Arial"/>
              </a:rPr>
              <a:t>D</a:t>
            </a:r>
            <a:r>
              <a:rPr sz="1100" spc="-89" dirty="0" smtClean="0">
                <a:solidFill>
                  <a:srgbClr val="363435"/>
                </a:solidFill>
                <a:latin typeface="Arial"/>
                <a:cs typeface="Arial"/>
              </a:rPr>
              <a:t>A</a:t>
            </a:r>
            <a:r>
              <a:rPr sz="1100" spc="0" dirty="0" smtClean="0">
                <a:solidFill>
                  <a:srgbClr val="363435"/>
                </a:solidFill>
                <a:latin typeface="Arial"/>
                <a:cs typeface="Arial"/>
              </a:rPr>
              <a:t>TE DE NAISSANCE</a:t>
            </a:r>
            <a:r>
              <a:rPr sz="1100" spc="-154" dirty="0" smtClean="0">
                <a:solidFill>
                  <a:srgbClr val="363435"/>
                </a:solidFill>
                <a:latin typeface="Arial"/>
                <a:cs typeface="Arial"/>
              </a:rPr>
              <a:t> </a:t>
            </a:r>
            <a:r>
              <a:rPr lang="fr-FR" sz="1100" spc="-154" dirty="0" smtClean="0">
                <a:solidFill>
                  <a:srgbClr val="363435"/>
                </a:solidFill>
                <a:latin typeface="Arial"/>
                <a:cs typeface="Arial"/>
              </a:rPr>
              <a:t> _____/_____/________</a:t>
            </a:r>
            <a:r>
              <a:rPr lang="fr-FR" sz="1100" spc="-64" dirty="0" smtClean="0">
                <a:solidFill>
                  <a:srgbClr val="363435"/>
                </a:solidFill>
                <a:latin typeface="Arial"/>
                <a:cs typeface="Arial"/>
              </a:rPr>
              <a:t>    </a:t>
            </a:r>
            <a:r>
              <a:rPr sz="1100" spc="0" dirty="0" smtClean="0">
                <a:solidFill>
                  <a:srgbClr val="363435"/>
                </a:solidFill>
                <a:latin typeface="Arial"/>
                <a:cs typeface="Arial"/>
              </a:rPr>
              <a:t>N</a:t>
            </a:r>
            <a:r>
              <a:rPr sz="1100" spc="-89" dirty="0" smtClean="0">
                <a:solidFill>
                  <a:srgbClr val="363435"/>
                </a:solidFill>
                <a:latin typeface="Arial"/>
                <a:cs typeface="Arial"/>
              </a:rPr>
              <a:t>A</a:t>
            </a:r>
            <a:r>
              <a:rPr sz="1100" spc="0" dirty="0" smtClean="0">
                <a:solidFill>
                  <a:srgbClr val="363435"/>
                </a:solidFill>
                <a:latin typeface="Arial"/>
                <a:cs typeface="Arial"/>
              </a:rPr>
              <a:t>TIONALIT</a:t>
            </a:r>
            <a:r>
              <a:rPr sz="1100" spc="34" dirty="0" smtClean="0">
                <a:solidFill>
                  <a:srgbClr val="363435"/>
                </a:solidFill>
                <a:latin typeface="Arial"/>
                <a:cs typeface="Arial"/>
              </a:rPr>
              <a:t>É</a:t>
            </a:r>
            <a:r>
              <a:rPr lang="fr-FR" sz="1100" spc="34" dirty="0" smtClean="0">
                <a:solidFill>
                  <a:srgbClr val="363435"/>
                </a:solidFill>
                <a:latin typeface="Arial"/>
                <a:cs typeface="Arial"/>
              </a:rPr>
              <a:t>_____________________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650999" y="3365500"/>
            <a:ext cx="54000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tabLst>
                <a:tab pos="5930900" algn="l"/>
              </a:tabLst>
            </a:pPr>
            <a:r>
              <a:rPr sz="1100" dirty="0" smtClean="0">
                <a:solidFill>
                  <a:srgbClr val="363435"/>
                </a:solidFill>
                <a:latin typeface="Arial"/>
                <a:cs typeface="Arial"/>
              </a:rPr>
              <a:t>ADRESSE</a:t>
            </a:r>
            <a:r>
              <a:rPr sz="1200" spc="-219" dirty="0" smtClean="0">
                <a:solidFill>
                  <a:srgbClr val="363435"/>
                </a:solidFill>
                <a:latin typeface="Arial"/>
                <a:cs typeface="Arial"/>
              </a:rPr>
              <a:t> </a:t>
            </a:r>
            <a:r>
              <a:rPr lang="fr-FR" sz="1200" spc="-219" dirty="0" smtClean="0">
                <a:solidFill>
                  <a:srgbClr val="363435"/>
                </a:solidFill>
                <a:latin typeface="Arial"/>
                <a:cs typeface="Arial"/>
              </a:rPr>
              <a:t>_________________________________________________________________________________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650999" y="3746501"/>
            <a:ext cx="540000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tabLst>
                <a:tab pos="5930900" algn="l"/>
              </a:tabLst>
            </a:pPr>
            <a:r>
              <a:rPr sz="1100" dirty="0" smtClean="0">
                <a:solidFill>
                  <a:srgbClr val="363435"/>
                </a:solidFill>
                <a:latin typeface="Arial"/>
                <a:cs typeface="Arial"/>
              </a:rPr>
              <a:t>CODE POS</a:t>
            </a:r>
            <a:r>
              <a:rPr sz="1100" spc="-89" dirty="0" smtClean="0">
                <a:solidFill>
                  <a:srgbClr val="363435"/>
                </a:solidFill>
                <a:latin typeface="Arial"/>
                <a:cs typeface="Arial"/>
              </a:rPr>
              <a:t>T</a:t>
            </a:r>
            <a:r>
              <a:rPr sz="1100" spc="0" dirty="0" smtClean="0">
                <a:solidFill>
                  <a:srgbClr val="363435"/>
                </a:solidFill>
                <a:latin typeface="Arial"/>
                <a:cs typeface="Arial"/>
              </a:rPr>
              <a:t>AL</a:t>
            </a:r>
            <a:r>
              <a:rPr sz="1100" spc="-139" dirty="0" smtClean="0">
                <a:solidFill>
                  <a:srgbClr val="363435"/>
                </a:solidFill>
                <a:latin typeface="Arial"/>
                <a:cs typeface="Arial"/>
              </a:rPr>
              <a:t> </a:t>
            </a:r>
            <a:r>
              <a:rPr sz="1100" u="sng" spc="0" dirty="0" smtClean="0">
                <a:solidFill>
                  <a:srgbClr val="363435"/>
                </a:solidFill>
                <a:latin typeface="Arial"/>
                <a:cs typeface="Arial"/>
              </a:rPr>
              <a:t>                                </a:t>
            </a:r>
            <a:r>
              <a:rPr sz="1100" u="sng" spc="84" dirty="0" smtClean="0">
                <a:solidFill>
                  <a:srgbClr val="363435"/>
                </a:solidFill>
                <a:latin typeface="Arial"/>
                <a:cs typeface="Arial"/>
              </a:rPr>
              <a:t> </a:t>
            </a:r>
            <a:r>
              <a:rPr sz="1100" spc="-54" dirty="0" smtClean="0">
                <a:solidFill>
                  <a:srgbClr val="363435"/>
                </a:solidFill>
                <a:latin typeface="Arial"/>
                <a:cs typeface="Arial"/>
              </a:rPr>
              <a:t> </a:t>
            </a:r>
            <a:r>
              <a:rPr sz="1100" spc="0" dirty="0" smtClean="0">
                <a:solidFill>
                  <a:srgbClr val="363435"/>
                </a:solidFill>
                <a:latin typeface="Arial"/>
                <a:cs typeface="Arial"/>
              </a:rPr>
              <a:t>VILLE</a:t>
            </a:r>
            <a:r>
              <a:rPr lang="fr-FR" sz="1100" spc="0" dirty="0" smtClean="0">
                <a:solidFill>
                  <a:srgbClr val="363435"/>
                </a:solidFill>
                <a:latin typeface="Arial"/>
                <a:cs typeface="Arial"/>
              </a:rPr>
              <a:t>__________________________________</a:t>
            </a:r>
            <a:r>
              <a:rPr sz="1100" spc="-4" dirty="0" smtClean="0">
                <a:solidFill>
                  <a:srgbClr val="363435"/>
                </a:solidFill>
                <a:latin typeface="Arial"/>
                <a:cs typeface="Arial"/>
              </a:rPr>
              <a:t> </a:t>
            </a:r>
            <a:r>
              <a:rPr lang="fr-FR" sz="1100" u="sng" dirty="0" smtClean="0">
                <a:solidFill>
                  <a:srgbClr val="363435"/>
                </a:solidFill>
                <a:latin typeface="Arial"/>
                <a:cs typeface="Arial"/>
              </a:rPr>
              <a:t>  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615840" y="4127500"/>
            <a:ext cx="5400000" cy="3047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tabLst>
                <a:tab pos="5930900" algn="l"/>
              </a:tabLst>
            </a:pPr>
            <a:r>
              <a:rPr sz="1100" dirty="0" smtClean="0">
                <a:solidFill>
                  <a:srgbClr val="363435"/>
                </a:solidFill>
                <a:latin typeface="Arial"/>
                <a:cs typeface="Arial"/>
              </a:rPr>
              <a:t>TÉL. PERSONNEL</a:t>
            </a:r>
            <a:r>
              <a:rPr sz="1100" spc="-50" dirty="0" smtClean="0">
                <a:solidFill>
                  <a:srgbClr val="363435"/>
                </a:solidFill>
                <a:latin typeface="Arial"/>
                <a:cs typeface="Arial"/>
              </a:rPr>
              <a:t> </a:t>
            </a:r>
            <a:r>
              <a:rPr lang="fr-FR" sz="1100" spc="-50" dirty="0" smtClean="0">
                <a:solidFill>
                  <a:srgbClr val="363435"/>
                </a:solidFill>
                <a:latin typeface="Arial"/>
                <a:cs typeface="Arial"/>
              </a:rPr>
              <a:t>_______________________</a:t>
            </a:r>
            <a:r>
              <a:rPr sz="1100" spc="0" dirty="0" smtClean="0">
                <a:solidFill>
                  <a:srgbClr val="363435"/>
                </a:solidFill>
                <a:latin typeface="Arial"/>
                <a:cs typeface="Arial"/>
              </a:rPr>
              <a:t>TÉL.</a:t>
            </a:r>
            <a:r>
              <a:rPr sz="1100" spc="-19" dirty="0" smtClean="0">
                <a:solidFill>
                  <a:srgbClr val="363435"/>
                </a:solidFill>
                <a:latin typeface="Arial"/>
                <a:cs typeface="Arial"/>
              </a:rPr>
              <a:t> </a:t>
            </a:r>
            <a:r>
              <a:rPr sz="1100" spc="0" dirty="0" smtClean="0">
                <a:solidFill>
                  <a:srgbClr val="363435"/>
                </a:solidFill>
                <a:latin typeface="Arial"/>
                <a:cs typeface="Arial"/>
              </a:rPr>
              <a:t>TR</a:t>
            </a:r>
            <a:r>
              <a:rPr sz="1100" spc="-89" dirty="0" smtClean="0">
                <a:solidFill>
                  <a:srgbClr val="363435"/>
                </a:solidFill>
                <a:latin typeface="Arial"/>
                <a:cs typeface="Arial"/>
              </a:rPr>
              <a:t>AV</a:t>
            </a:r>
            <a:r>
              <a:rPr sz="1100" spc="0" dirty="0" smtClean="0">
                <a:solidFill>
                  <a:srgbClr val="363435"/>
                </a:solidFill>
                <a:latin typeface="Arial"/>
                <a:cs typeface="Arial"/>
              </a:rPr>
              <a:t>AIL</a:t>
            </a:r>
            <a:r>
              <a:rPr lang="fr-FR" sz="1100" spc="0" dirty="0" smtClean="0">
                <a:solidFill>
                  <a:srgbClr val="363435"/>
                </a:solidFill>
                <a:latin typeface="Arial"/>
                <a:cs typeface="Arial"/>
              </a:rPr>
              <a:t>____________________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 flipH="1">
            <a:off x="1627147" y="4508500"/>
            <a:ext cx="5400000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100" spc="0" dirty="0" smtClean="0">
                <a:solidFill>
                  <a:srgbClr val="363435"/>
                </a:solidFill>
                <a:latin typeface="Arial"/>
                <a:cs typeface="Arial"/>
              </a:rPr>
              <a:t>E-MAIL</a:t>
            </a:r>
            <a:r>
              <a:rPr lang="fr-FR" sz="1100" spc="0" dirty="0" smtClean="0">
                <a:solidFill>
                  <a:srgbClr val="363435"/>
                </a:solidFill>
                <a:latin typeface="Arial"/>
                <a:cs typeface="Arial"/>
              </a:rPr>
              <a:t>______________________________________________________________</a:t>
            </a:r>
            <a:endParaRPr sz="1100" dirty="0">
              <a:latin typeface="Arial"/>
              <a:cs typeface="Arial"/>
            </a:endParaRPr>
          </a:p>
        </p:txBody>
      </p:sp>
      <p:grpSp>
        <p:nvGrpSpPr>
          <p:cNvPr id="156" name="Groupe 155"/>
          <p:cNvGrpSpPr/>
          <p:nvPr/>
        </p:nvGrpSpPr>
        <p:grpSpPr>
          <a:xfrm>
            <a:off x="1615840" y="4889500"/>
            <a:ext cx="5400000" cy="1000299"/>
            <a:chOff x="1574800" y="5118100"/>
            <a:chExt cx="5140559" cy="1000299"/>
          </a:xfrm>
        </p:grpSpPr>
        <p:sp>
          <p:nvSpPr>
            <p:cNvPr id="44" name="object 44"/>
            <p:cNvSpPr txBox="1"/>
            <p:nvPr/>
          </p:nvSpPr>
          <p:spPr>
            <a:xfrm>
              <a:off x="1574800" y="5118100"/>
              <a:ext cx="1132255" cy="1778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ts val="1325"/>
                </a:lnSpc>
                <a:spcBef>
                  <a:spcPts val="66"/>
                </a:spcBef>
              </a:pPr>
              <a:r>
                <a:rPr sz="1100" spc="0" dirty="0" smtClean="0">
                  <a:solidFill>
                    <a:srgbClr val="363435"/>
                  </a:solidFill>
                  <a:latin typeface="Arial"/>
                  <a:cs typeface="Arial"/>
                </a:rPr>
                <a:t>PROFESSION :</a:t>
              </a:r>
              <a:endParaRPr sz="1100" dirty="0">
                <a:latin typeface="Arial"/>
                <a:cs typeface="Arial"/>
              </a:endParaRPr>
            </a:p>
          </p:txBody>
        </p:sp>
        <p:sp>
          <p:nvSpPr>
            <p:cNvPr id="43" name="object 43"/>
            <p:cNvSpPr txBox="1"/>
            <p:nvPr/>
          </p:nvSpPr>
          <p:spPr>
            <a:xfrm>
              <a:off x="2870200" y="5118100"/>
              <a:ext cx="3845159" cy="429099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ts val="1325"/>
                </a:lnSpc>
                <a:tabLst>
                  <a:tab pos="4483100" algn="l"/>
                </a:tabLst>
              </a:pPr>
              <a:r>
                <a:rPr sz="1100" dirty="0" smtClean="0">
                  <a:solidFill>
                    <a:srgbClr val="363435"/>
                  </a:solidFill>
                  <a:latin typeface="Arial"/>
                  <a:cs typeface="Arial"/>
                </a:rPr>
                <a:t>DU PÈRE</a:t>
              </a:r>
              <a:r>
                <a:rPr sz="1100" spc="-114" dirty="0" smtClean="0">
                  <a:solidFill>
                    <a:srgbClr val="363435"/>
                  </a:solidFill>
                  <a:latin typeface="Arial"/>
                  <a:cs typeface="Arial"/>
                </a:rPr>
                <a:t> </a:t>
              </a:r>
              <a:r>
                <a:rPr sz="1100" u="sng" spc="0" dirty="0" smtClean="0">
                  <a:solidFill>
                    <a:srgbClr val="363435"/>
                  </a:solidFill>
                  <a:latin typeface="Arial"/>
                  <a:cs typeface="Arial"/>
                </a:rPr>
                <a:t> </a:t>
              </a:r>
              <a:r>
                <a:rPr lang="fr-FR" sz="1100" u="sng" spc="0" dirty="0" smtClean="0">
                  <a:solidFill>
                    <a:srgbClr val="363435"/>
                  </a:solidFill>
                  <a:latin typeface="Arial"/>
                  <a:cs typeface="Arial"/>
                </a:rPr>
                <a:t>________________________________________</a:t>
              </a:r>
              <a:endParaRPr sz="1100" dirty="0">
                <a:latin typeface="Arial"/>
                <a:cs typeface="Arial"/>
              </a:endParaRPr>
            </a:p>
          </p:txBody>
        </p:sp>
        <p:sp>
          <p:nvSpPr>
            <p:cNvPr id="42" name="object 42"/>
            <p:cNvSpPr txBox="1"/>
            <p:nvPr/>
          </p:nvSpPr>
          <p:spPr>
            <a:xfrm>
              <a:off x="2870200" y="5422900"/>
              <a:ext cx="3845159" cy="4099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ts val="1325"/>
                </a:lnSpc>
                <a:tabLst>
                  <a:tab pos="4483100" algn="l"/>
                </a:tabLst>
              </a:pPr>
              <a:r>
                <a:rPr sz="1100" dirty="0" smtClean="0">
                  <a:solidFill>
                    <a:srgbClr val="363435"/>
                  </a:solidFill>
                  <a:latin typeface="Arial"/>
                  <a:cs typeface="Arial"/>
                </a:rPr>
                <a:t>DE LA</a:t>
              </a:r>
              <a:r>
                <a:rPr sz="1100" spc="-64" dirty="0" smtClean="0">
                  <a:solidFill>
                    <a:srgbClr val="363435"/>
                  </a:solidFill>
                  <a:latin typeface="Arial"/>
                  <a:cs typeface="Arial"/>
                </a:rPr>
                <a:t> </a:t>
              </a:r>
              <a:r>
                <a:rPr sz="1100" spc="0" dirty="0" smtClean="0">
                  <a:solidFill>
                    <a:srgbClr val="363435"/>
                  </a:solidFill>
                  <a:latin typeface="Arial"/>
                  <a:cs typeface="Arial"/>
                </a:rPr>
                <a:t>MÈRE</a:t>
              </a:r>
              <a:r>
                <a:rPr lang="fr-FR" sz="1100" spc="0" dirty="0" smtClean="0">
                  <a:solidFill>
                    <a:srgbClr val="363435"/>
                  </a:solidFill>
                  <a:latin typeface="Arial"/>
                  <a:cs typeface="Arial"/>
                </a:rPr>
                <a:t>______________________________________</a:t>
              </a:r>
              <a:r>
                <a:rPr sz="1100" spc="0" dirty="0" smtClean="0">
                  <a:solidFill>
                    <a:srgbClr val="363435"/>
                  </a:solidFill>
                  <a:latin typeface="Arial"/>
                  <a:cs typeface="Arial"/>
                </a:rPr>
                <a:t> </a:t>
              </a:r>
              <a:r>
                <a:rPr sz="1100" u="sng" spc="0" dirty="0" smtClean="0">
                  <a:solidFill>
                    <a:srgbClr val="363435"/>
                  </a:solidFill>
                  <a:latin typeface="Arial"/>
                  <a:cs typeface="Arial"/>
                </a:rPr>
                <a:t> </a:t>
              </a:r>
              <a:endParaRPr sz="1100" dirty="0">
                <a:latin typeface="Arial"/>
                <a:cs typeface="Arial"/>
              </a:endParaRPr>
            </a:p>
          </p:txBody>
        </p:sp>
        <p:sp>
          <p:nvSpPr>
            <p:cNvPr id="41" name="object 41"/>
            <p:cNvSpPr txBox="1"/>
            <p:nvPr/>
          </p:nvSpPr>
          <p:spPr>
            <a:xfrm>
              <a:off x="2870200" y="5727700"/>
              <a:ext cx="3845159" cy="390699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ts val="1325"/>
                </a:lnSpc>
                <a:tabLst>
                  <a:tab pos="4483100" algn="l"/>
                </a:tabLst>
              </a:pPr>
              <a:r>
                <a:rPr sz="1100" dirty="0" smtClean="0">
                  <a:solidFill>
                    <a:srgbClr val="363435"/>
                  </a:solidFill>
                  <a:latin typeface="Arial"/>
                  <a:cs typeface="Arial"/>
                </a:rPr>
                <a:t>DU LICENCIÉ</a:t>
              </a:r>
              <a:r>
                <a:rPr lang="fr-FR" sz="1100" dirty="0" smtClean="0">
                  <a:solidFill>
                    <a:srgbClr val="363435"/>
                  </a:solidFill>
                  <a:latin typeface="Arial"/>
                  <a:cs typeface="Arial"/>
                </a:rPr>
                <a:t>_____________________________________</a:t>
              </a:r>
              <a:r>
                <a:rPr sz="1100" spc="-159" dirty="0" smtClean="0">
                  <a:solidFill>
                    <a:srgbClr val="363435"/>
                  </a:solidFill>
                  <a:latin typeface="Arial"/>
                  <a:cs typeface="Arial"/>
                </a:rPr>
                <a:t> </a:t>
              </a:r>
              <a:r>
                <a:rPr sz="1100" u="sng" spc="0" dirty="0" smtClean="0">
                  <a:solidFill>
                    <a:srgbClr val="363435"/>
                  </a:solidFill>
                  <a:latin typeface="Arial"/>
                  <a:cs typeface="Arial"/>
                </a:rPr>
                <a:t> </a:t>
              </a:r>
              <a:endParaRPr sz="1100" dirty="0">
                <a:latin typeface="Arial"/>
                <a:cs typeface="Arial"/>
              </a:endParaRPr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1768241" y="5803900"/>
            <a:ext cx="5140559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tabLst>
                <a:tab pos="5930900" algn="l"/>
              </a:tabLst>
            </a:pPr>
            <a:r>
              <a:rPr sz="1050" dirty="0" smtClean="0">
                <a:solidFill>
                  <a:srgbClr val="363435"/>
                </a:solidFill>
                <a:latin typeface="Arial"/>
                <a:cs typeface="Arial"/>
              </a:rPr>
              <a:t>PERSONNE</a:t>
            </a:r>
            <a:r>
              <a:rPr sz="1050" spc="-64" dirty="0" smtClean="0">
                <a:solidFill>
                  <a:srgbClr val="363435"/>
                </a:solidFill>
                <a:latin typeface="Arial"/>
                <a:cs typeface="Arial"/>
              </a:rPr>
              <a:t> </a:t>
            </a:r>
            <a:r>
              <a:rPr sz="1050" spc="0" dirty="0" smtClean="0">
                <a:solidFill>
                  <a:srgbClr val="363435"/>
                </a:solidFill>
                <a:latin typeface="Arial"/>
                <a:cs typeface="Arial"/>
              </a:rPr>
              <a:t>A</a:t>
            </a:r>
            <a:r>
              <a:rPr sz="1050" spc="-64" dirty="0" smtClean="0">
                <a:solidFill>
                  <a:srgbClr val="363435"/>
                </a:solidFill>
                <a:latin typeface="Arial"/>
                <a:cs typeface="Arial"/>
              </a:rPr>
              <a:t> </a:t>
            </a:r>
            <a:r>
              <a:rPr sz="1050" spc="0" dirty="0" smtClean="0">
                <a:solidFill>
                  <a:srgbClr val="363435"/>
                </a:solidFill>
                <a:latin typeface="Arial"/>
                <a:cs typeface="Arial"/>
              </a:rPr>
              <a:t>PRÉVENIR EN CAS D’ACCIDENT </a:t>
            </a:r>
            <a:r>
              <a:rPr sz="1050" spc="-159" dirty="0" smtClean="0">
                <a:solidFill>
                  <a:srgbClr val="363435"/>
                </a:solidFill>
                <a:latin typeface="Arial"/>
                <a:cs typeface="Arial"/>
              </a:rPr>
              <a:t> </a:t>
            </a:r>
            <a:r>
              <a:rPr sz="1050" u="sng" spc="0" dirty="0" smtClean="0">
                <a:solidFill>
                  <a:srgbClr val="363435"/>
                </a:solidFill>
                <a:latin typeface="Arial"/>
                <a:cs typeface="Arial"/>
              </a:rPr>
              <a:t> </a:t>
            </a:r>
            <a:r>
              <a:rPr sz="1100" u="sng" spc="0" dirty="0" smtClean="0">
                <a:solidFill>
                  <a:srgbClr val="363435"/>
                </a:solidFill>
                <a:latin typeface="Arial"/>
                <a:cs typeface="Arial"/>
              </a:rPr>
              <a:t>	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955800" y="6946900"/>
            <a:ext cx="361461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2000"/>
              </a:lnSpc>
              <a:spcBef>
                <a:spcPts val="100"/>
              </a:spcBef>
            </a:pPr>
            <a:r>
              <a:rPr sz="2700" b="1" spc="-154" baseline="2626" dirty="0" smtClean="0">
                <a:solidFill>
                  <a:srgbClr val="363435"/>
                </a:solidFill>
                <a:latin typeface="Arial Black"/>
                <a:cs typeface="Arial Black"/>
              </a:rPr>
              <a:t>P</a:t>
            </a:r>
            <a:r>
              <a:rPr sz="2700" b="1" spc="0" baseline="2626" dirty="0" smtClean="0">
                <a:solidFill>
                  <a:srgbClr val="363435"/>
                </a:solidFill>
                <a:latin typeface="Arial Black"/>
                <a:cs typeface="Arial Black"/>
              </a:rPr>
              <a:t>A</a:t>
            </a:r>
            <a:r>
              <a:rPr sz="2700" b="1" spc="-14" baseline="2626" dirty="0" smtClean="0">
                <a:solidFill>
                  <a:srgbClr val="363435"/>
                </a:solidFill>
                <a:latin typeface="Arial Black"/>
                <a:cs typeface="Arial Black"/>
              </a:rPr>
              <a:t>R</a:t>
            </a:r>
            <a:r>
              <a:rPr sz="2700" b="1" spc="0" baseline="2626" dirty="0" smtClean="0">
                <a:solidFill>
                  <a:srgbClr val="363435"/>
                </a:solidFill>
                <a:latin typeface="Arial Black"/>
                <a:cs typeface="Arial Black"/>
              </a:rPr>
              <a:t>TIE RESE</a:t>
            </a:r>
            <a:r>
              <a:rPr sz="2700" b="1" spc="-29" baseline="2626" dirty="0" smtClean="0">
                <a:solidFill>
                  <a:srgbClr val="363435"/>
                </a:solidFill>
                <a:latin typeface="Arial Black"/>
                <a:cs typeface="Arial Black"/>
              </a:rPr>
              <a:t>R</a:t>
            </a:r>
            <a:r>
              <a:rPr sz="2700" b="1" spc="0" baseline="2626" dirty="0" smtClean="0">
                <a:solidFill>
                  <a:srgbClr val="363435"/>
                </a:solidFill>
                <a:latin typeface="Arial Black"/>
                <a:cs typeface="Arial Black"/>
              </a:rPr>
              <a:t>VÉE </a:t>
            </a:r>
            <a:r>
              <a:rPr sz="2700" b="1" spc="-59" baseline="2626" dirty="0" smtClean="0">
                <a:solidFill>
                  <a:srgbClr val="363435"/>
                </a:solidFill>
                <a:latin typeface="Arial Black"/>
                <a:cs typeface="Arial Black"/>
              </a:rPr>
              <a:t>A</a:t>
            </a:r>
            <a:r>
              <a:rPr sz="2700" b="1" spc="0" baseline="2626" dirty="0" smtClean="0">
                <a:solidFill>
                  <a:srgbClr val="363435"/>
                </a:solidFill>
                <a:latin typeface="Arial Black"/>
                <a:cs typeface="Arial Black"/>
              </a:rPr>
              <a:t>U C</a:t>
            </a:r>
            <a:r>
              <a:rPr sz="2700" b="1" spc="-44" baseline="2626" dirty="0" smtClean="0">
                <a:solidFill>
                  <a:srgbClr val="363435"/>
                </a:solidFill>
                <a:latin typeface="Arial Black"/>
                <a:cs typeface="Arial Black"/>
              </a:rPr>
              <a:t>L</a:t>
            </a:r>
            <a:r>
              <a:rPr sz="2700" b="1" spc="0" baseline="2626" dirty="0" smtClean="0">
                <a:solidFill>
                  <a:srgbClr val="363435"/>
                </a:solidFill>
                <a:latin typeface="Arial Black"/>
                <a:cs typeface="Arial Black"/>
              </a:rPr>
              <a:t>UB</a:t>
            </a:r>
            <a:endParaRPr sz="1800" dirty="0">
              <a:latin typeface="Arial Black"/>
              <a:cs typeface="Arial Blac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041400" y="9232900"/>
            <a:ext cx="69186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100" spc="0" dirty="0" smtClean="0">
                <a:solidFill>
                  <a:srgbClr val="363435"/>
                </a:solidFill>
                <a:latin typeface="Arial"/>
                <a:cs typeface="Arial"/>
              </a:rPr>
              <a:t>BANQUE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870200" y="9232900"/>
            <a:ext cx="91359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100" spc="0" dirty="0" smtClean="0">
                <a:solidFill>
                  <a:srgbClr val="363435"/>
                </a:solidFill>
                <a:latin typeface="Arial"/>
                <a:cs typeface="Arial"/>
              </a:rPr>
              <a:t>CHÈQUE N°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318000" y="9232900"/>
            <a:ext cx="13716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100" spc="0" dirty="0" smtClean="0">
                <a:solidFill>
                  <a:srgbClr val="363435"/>
                </a:solidFill>
                <a:latin typeface="Arial"/>
                <a:cs typeface="Arial"/>
              </a:rPr>
              <a:t>D</a:t>
            </a:r>
            <a:r>
              <a:rPr lang="fr-FR" sz="1100" spc="-89" dirty="0" smtClean="0">
                <a:solidFill>
                  <a:srgbClr val="363435"/>
                </a:solidFill>
                <a:latin typeface="Arial"/>
                <a:cs typeface="Arial"/>
              </a:rPr>
              <a:t>ate </a:t>
            </a:r>
            <a:r>
              <a:rPr lang="fr-FR" sz="1100" spc="0" dirty="0" smtClean="0">
                <a:solidFill>
                  <a:srgbClr val="363435"/>
                </a:solidFill>
                <a:latin typeface="Arial"/>
                <a:cs typeface="Arial"/>
              </a:rPr>
              <a:t> Encaissement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719844" y="8664346"/>
            <a:ext cx="96202" cy="980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750"/>
              </a:lnSpc>
              <a:spcBef>
                <a:spcPts val="21"/>
              </a:spcBef>
            </a:pPr>
            <a:endParaRPr sz="750" dirty="0"/>
          </a:p>
        </p:txBody>
      </p:sp>
      <p:sp>
        <p:nvSpPr>
          <p:cNvPr id="19" name="object 19"/>
          <p:cNvSpPr txBox="1"/>
          <p:nvPr/>
        </p:nvSpPr>
        <p:spPr>
          <a:xfrm>
            <a:off x="1932002" y="3719805"/>
            <a:ext cx="144599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 dirty="0"/>
          </a:p>
        </p:txBody>
      </p:sp>
      <p:sp>
        <p:nvSpPr>
          <p:cNvPr id="117" name="object 56"/>
          <p:cNvSpPr/>
          <p:nvPr/>
        </p:nvSpPr>
        <p:spPr>
          <a:xfrm>
            <a:off x="4241800" y="9537700"/>
            <a:ext cx="1371600" cy="45719"/>
          </a:xfrm>
          <a:custGeom>
            <a:avLst/>
            <a:gdLst/>
            <a:ahLst/>
            <a:cxnLst/>
            <a:rect l="l" t="t" r="r" b="b"/>
            <a:pathLst>
              <a:path w="1696504">
                <a:moveTo>
                  <a:pt x="1696504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3634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8" name="object 57"/>
          <p:cNvSpPr/>
          <p:nvPr/>
        </p:nvSpPr>
        <p:spPr>
          <a:xfrm>
            <a:off x="2641600" y="9537700"/>
            <a:ext cx="1296400" cy="45719"/>
          </a:xfrm>
          <a:custGeom>
            <a:avLst/>
            <a:gdLst/>
            <a:ahLst/>
            <a:cxnLst/>
            <a:rect l="l" t="t" r="r" b="b"/>
            <a:pathLst>
              <a:path w="1696504">
                <a:moveTo>
                  <a:pt x="1696504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3634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9" name="object 58"/>
          <p:cNvSpPr/>
          <p:nvPr/>
        </p:nvSpPr>
        <p:spPr>
          <a:xfrm>
            <a:off x="660400" y="9537700"/>
            <a:ext cx="1696504" cy="0"/>
          </a:xfrm>
          <a:custGeom>
            <a:avLst/>
            <a:gdLst/>
            <a:ahLst/>
            <a:cxnLst/>
            <a:rect l="l" t="t" r="r" b="b"/>
            <a:pathLst>
              <a:path w="1696504">
                <a:moveTo>
                  <a:pt x="1696504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3634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0" name="object 58"/>
          <p:cNvSpPr/>
          <p:nvPr/>
        </p:nvSpPr>
        <p:spPr>
          <a:xfrm>
            <a:off x="812800" y="8928099"/>
            <a:ext cx="5943600" cy="45719"/>
          </a:xfrm>
          <a:custGeom>
            <a:avLst/>
            <a:gdLst/>
            <a:ahLst/>
            <a:cxnLst/>
            <a:rect l="l" t="t" r="r" b="b"/>
            <a:pathLst>
              <a:path w="1696504">
                <a:moveTo>
                  <a:pt x="1696504" y="0"/>
                </a:moveTo>
                <a:lnTo>
                  <a:pt x="0" y="0"/>
                </a:lnTo>
              </a:path>
            </a:pathLst>
          </a:cu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wrap="square" lIns="0" tIns="0" rIns="0" bIns="0" rtlCol="0">
            <a:noAutofit/>
          </a:bodyPr>
          <a:lstStyle/>
          <a:p>
            <a:pPr algn="ctr"/>
            <a:endParaRPr b="1" dirty="0"/>
          </a:p>
        </p:txBody>
      </p:sp>
      <p:grpSp>
        <p:nvGrpSpPr>
          <p:cNvPr id="161" name="Groupe 160"/>
          <p:cNvGrpSpPr/>
          <p:nvPr/>
        </p:nvGrpSpPr>
        <p:grpSpPr>
          <a:xfrm>
            <a:off x="185800" y="2908300"/>
            <a:ext cx="1160400" cy="2667000"/>
            <a:chOff x="279400" y="3060700"/>
            <a:chExt cx="1160400" cy="2743200"/>
          </a:xfrm>
        </p:grpSpPr>
        <p:sp>
          <p:nvSpPr>
            <p:cNvPr id="124" name="Rectangle à coins arrondis 123"/>
            <p:cNvSpPr/>
            <p:nvPr/>
          </p:nvSpPr>
          <p:spPr>
            <a:xfrm>
              <a:off x="279400" y="3060700"/>
              <a:ext cx="1143000" cy="274320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32" name="object 63"/>
            <p:cNvSpPr/>
            <p:nvPr/>
          </p:nvSpPr>
          <p:spPr>
            <a:xfrm>
              <a:off x="355600" y="3441700"/>
              <a:ext cx="152400" cy="127200"/>
            </a:xfrm>
            <a:custGeom>
              <a:avLst/>
              <a:gdLst/>
              <a:ahLst/>
              <a:cxnLst/>
              <a:rect l="l" t="t" r="r" b="b"/>
              <a:pathLst>
                <a:path w="96202" h="98005">
                  <a:moveTo>
                    <a:pt x="0" y="98005"/>
                  </a:moveTo>
                  <a:lnTo>
                    <a:pt x="96202" y="98005"/>
                  </a:lnTo>
                  <a:lnTo>
                    <a:pt x="96202" y="0"/>
                  </a:lnTo>
                  <a:lnTo>
                    <a:pt x="0" y="0"/>
                  </a:lnTo>
                  <a:lnTo>
                    <a:pt x="0" y="98005"/>
                  </a:lnTo>
                  <a:close/>
                </a:path>
              </a:pathLst>
            </a:custGeom>
            <a:ln w="12700">
              <a:solidFill>
                <a:schemeClr val="bg2">
                  <a:lumMod val="50000"/>
                </a:schemeClr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1200" dirty="0"/>
            </a:p>
          </p:txBody>
        </p:sp>
        <p:sp>
          <p:nvSpPr>
            <p:cNvPr id="133" name="object 36"/>
            <p:cNvSpPr txBox="1"/>
            <p:nvPr/>
          </p:nvSpPr>
          <p:spPr>
            <a:xfrm>
              <a:off x="812800" y="3441700"/>
              <a:ext cx="504000" cy="177800"/>
            </a:xfrm>
            <a:prstGeom prst="rect">
              <a:avLst/>
            </a:prstGeom>
            <a:ln>
              <a:noFill/>
            </a:ln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ts val="1325"/>
                </a:lnSpc>
                <a:spcBef>
                  <a:spcPts val="66"/>
                </a:spcBef>
              </a:pPr>
              <a:r>
                <a:rPr lang="fr-FR" sz="1200" spc="0" dirty="0" smtClean="0">
                  <a:solidFill>
                    <a:srgbClr val="363435"/>
                  </a:solidFill>
                  <a:latin typeface="Arial"/>
                  <a:cs typeface="Arial"/>
                </a:rPr>
                <a:t>JUDO</a:t>
              </a:r>
              <a:endParaRPr sz="1400" dirty="0">
                <a:latin typeface="Arial"/>
                <a:cs typeface="Arial"/>
              </a:endParaRPr>
            </a:p>
          </p:txBody>
        </p:sp>
        <p:sp>
          <p:nvSpPr>
            <p:cNvPr id="135" name="object 36"/>
            <p:cNvSpPr txBox="1"/>
            <p:nvPr/>
          </p:nvSpPr>
          <p:spPr>
            <a:xfrm>
              <a:off x="584200" y="3898900"/>
              <a:ext cx="855600" cy="304800"/>
            </a:xfrm>
            <a:prstGeom prst="rect">
              <a:avLst/>
            </a:prstGeom>
            <a:ln>
              <a:noFill/>
            </a:ln>
          </p:spPr>
          <p:txBody>
            <a:bodyPr wrap="square" lIns="0" tIns="0" rIns="0" bIns="0" rtlCol="0">
              <a:noAutofit/>
            </a:bodyPr>
            <a:lstStyle/>
            <a:p>
              <a:pPr marL="12700" algn="ctr">
                <a:lnSpc>
                  <a:spcPts val="1325"/>
                </a:lnSpc>
                <a:spcBef>
                  <a:spcPts val="66"/>
                </a:spcBef>
              </a:pPr>
              <a:r>
                <a:rPr lang="fr-FR" sz="1050" spc="0" dirty="0" smtClean="0">
                  <a:solidFill>
                    <a:srgbClr val="363435"/>
                  </a:solidFill>
                  <a:latin typeface="Arial"/>
                  <a:cs typeface="Arial"/>
                </a:rPr>
                <a:t>SPORT CHANBARA</a:t>
              </a:r>
              <a:endParaRPr sz="1050" dirty="0">
                <a:latin typeface="Arial"/>
                <a:cs typeface="Arial"/>
              </a:endParaRPr>
            </a:p>
          </p:txBody>
        </p:sp>
        <p:sp>
          <p:nvSpPr>
            <p:cNvPr id="137" name="object 36"/>
            <p:cNvSpPr txBox="1"/>
            <p:nvPr/>
          </p:nvSpPr>
          <p:spPr>
            <a:xfrm>
              <a:off x="736600" y="4508500"/>
              <a:ext cx="613748" cy="177800"/>
            </a:xfrm>
            <a:prstGeom prst="rect">
              <a:avLst/>
            </a:prstGeom>
            <a:ln>
              <a:noFill/>
            </a:ln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ts val="1325"/>
                </a:lnSpc>
                <a:spcBef>
                  <a:spcPts val="66"/>
                </a:spcBef>
              </a:pPr>
              <a:r>
                <a:rPr lang="fr-FR" sz="1200" dirty="0" smtClean="0">
                  <a:solidFill>
                    <a:srgbClr val="363435"/>
                  </a:solidFill>
                  <a:latin typeface="Arial"/>
                  <a:cs typeface="Arial"/>
                </a:rPr>
                <a:t>TAÏSO</a:t>
              </a:r>
              <a:endParaRPr sz="1400" dirty="0">
                <a:latin typeface="Arial"/>
                <a:cs typeface="Arial"/>
              </a:endParaRPr>
            </a:p>
          </p:txBody>
        </p:sp>
        <p:sp>
          <p:nvSpPr>
            <p:cNvPr id="139" name="object 36"/>
            <p:cNvSpPr txBox="1"/>
            <p:nvPr/>
          </p:nvSpPr>
          <p:spPr>
            <a:xfrm>
              <a:off x="508000" y="4965700"/>
              <a:ext cx="870600" cy="228600"/>
            </a:xfrm>
            <a:prstGeom prst="rect">
              <a:avLst/>
            </a:prstGeom>
            <a:ln>
              <a:noFill/>
            </a:ln>
          </p:spPr>
          <p:txBody>
            <a:bodyPr wrap="square" lIns="0" tIns="0" rIns="0" bIns="0" rtlCol="0">
              <a:noAutofit/>
            </a:bodyPr>
            <a:lstStyle/>
            <a:p>
              <a:pPr marL="12700" algn="ctr">
                <a:lnSpc>
                  <a:spcPts val="1325"/>
                </a:lnSpc>
                <a:spcBef>
                  <a:spcPts val="66"/>
                </a:spcBef>
              </a:pPr>
              <a:r>
                <a:rPr lang="fr-FR" sz="1100" spc="0" dirty="0" smtClean="0">
                  <a:solidFill>
                    <a:srgbClr val="363435"/>
                  </a:solidFill>
                  <a:latin typeface="Arial"/>
                  <a:cs typeface="Arial"/>
                </a:rPr>
                <a:t>SELF-DEFENSE</a:t>
              </a:r>
              <a:endParaRPr sz="1100" dirty="0">
                <a:latin typeface="Arial"/>
                <a:cs typeface="Arial"/>
              </a:endParaRPr>
            </a:p>
          </p:txBody>
        </p:sp>
        <p:sp>
          <p:nvSpPr>
            <p:cNvPr id="116" name="object 63"/>
            <p:cNvSpPr/>
            <p:nvPr/>
          </p:nvSpPr>
          <p:spPr>
            <a:xfrm>
              <a:off x="355600" y="3975100"/>
              <a:ext cx="152400" cy="127200"/>
            </a:xfrm>
            <a:custGeom>
              <a:avLst/>
              <a:gdLst/>
              <a:ahLst/>
              <a:cxnLst/>
              <a:rect l="l" t="t" r="r" b="b"/>
              <a:pathLst>
                <a:path w="96202" h="98005">
                  <a:moveTo>
                    <a:pt x="0" y="98005"/>
                  </a:moveTo>
                  <a:lnTo>
                    <a:pt x="96202" y="98005"/>
                  </a:lnTo>
                  <a:lnTo>
                    <a:pt x="96202" y="0"/>
                  </a:lnTo>
                  <a:lnTo>
                    <a:pt x="0" y="0"/>
                  </a:lnTo>
                  <a:lnTo>
                    <a:pt x="0" y="98005"/>
                  </a:lnTo>
                  <a:close/>
                </a:path>
              </a:pathLst>
            </a:custGeom>
            <a:ln w="12700">
              <a:solidFill>
                <a:schemeClr val="bg2">
                  <a:lumMod val="50000"/>
                </a:schemeClr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1200" dirty="0"/>
            </a:p>
          </p:txBody>
        </p:sp>
        <p:sp>
          <p:nvSpPr>
            <p:cNvPr id="121" name="object 63"/>
            <p:cNvSpPr/>
            <p:nvPr/>
          </p:nvSpPr>
          <p:spPr>
            <a:xfrm>
              <a:off x="355600" y="4508500"/>
              <a:ext cx="152400" cy="127200"/>
            </a:xfrm>
            <a:custGeom>
              <a:avLst/>
              <a:gdLst/>
              <a:ahLst/>
              <a:cxnLst/>
              <a:rect l="l" t="t" r="r" b="b"/>
              <a:pathLst>
                <a:path w="96202" h="98005">
                  <a:moveTo>
                    <a:pt x="0" y="98005"/>
                  </a:moveTo>
                  <a:lnTo>
                    <a:pt x="96202" y="98005"/>
                  </a:lnTo>
                  <a:lnTo>
                    <a:pt x="96202" y="0"/>
                  </a:lnTo>
                  <a:lnTo>
                    <a:pt x="0" y="0"/>
                  </a:lnTo>
                  <a:lnTo>
                    <a:pt x="0" y="98005"/>
                  </a:lnTo>
                  <a:close/>
                </a:path>
              </a:pathLst>
            </a:custGeom>
            <a:ln w="12700">
              <a:solidFill>
                <a:schemeClr val="bg2">
                  <a:lumMod val="50000"/>
                </a:schemeClr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1200" dirty="0"/>
            </a:p>
          </p:txBody>
        </p:sp>
        <p:sp>
          <p:nvSpPr>
            <p:cNvPr id="122" name="object 63"/>
            <p:cNvSpPr/>
            <p:nvPr/>
          </p:nvSpPr>
          <p:spPr>
            <a:xfrm>
              <a:off x="355600" y="5041900"/>
              <a:ext cx="152400" cy="152400"/>
            </a:xfrm>
            <a:custGeom>
              <a:avLst/>
              <a:gdLst/>
              <a:ahLst/>
              <a:cxnLst/>
              <a:rect l="l" t="t" r="r" b="b"/>
              <a:pathLst>
                <a:path w="96202" h="98005">
                  <a:moveTo>
                    <a:pt x="0" y="98005"/>
                  </a:moveTo>
                  <a:lnTo>
                    <a:pt x="96202" y="98005"/>
                  </a:lnTo>
                  <a:lnTo>
                    <a:pt x="96202" y="0"/>
                  </a:lnTo>
                  <a:lnTo>
                    <a:pt x="0" y="0"/>
                  </a:lnTo>
                  <a:lnTo>
                    <a:pt x="0" y="98005"/>
                  </a:lnTo>
                  <a:close/>
                </a:path>
              </a:pathLst>
            </a:custGeom>
            <a:ln w="12700">
              <a:solidFill>
                <a:schemeClr val="bg2">
                  <a:lumMod val="50000"/>
                </a:schemeClr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1200" dirty="0"/>
            </a:p>
          </p:txBody>
        </p:sp>
      </p:grpSp>
      <p:grpSp>
        <p:nvGrpSpPr>
          <p:cNvPr id="162" name="Groupe 161"/>
          <p:cNvGrpSpPr/>
          <p:nvPr/>
        </p:nvGrpSpPr>
        <p:grpSpPr>
          <a:xfrm>
            <a:off x="812800" y="8394700"/>
            <a:ext cx="5690235" cy="659487"/>
            <a:chOff x="812800" y="8318500"/>
            <a:chExt cx="5690235" cy="659487"/>
          </a:xfrm>
        </p:grpSpPr>
        <p:sp>
          <p:nvSpPr>
            <p:cNvPr id="64" name="object 64"/>
            <p:cNvSpPr/>
            <p:nvPr/>
          </p:nvSpPr>
          <p:spPr>
            <a:xfrm>
              <a:off x="5308600" y="8394700"/>
              <a:ext cx="96202" cy="98005"/>
            </a:xfrm>
            <a:custGeom>
              <a:avLst/>
              <a:gdLst/>
              <a:ahLst/>
              <a:cxnLst/>
              <a:rect l="l" t="t" r="r" b="b"/>
              <a:pathLst>
                <a:path w="96202" h="98005">
                  <a:moveTo>
                    <a:pt x="0" y="98005"/>
                  </a:moveTo>
                  <a:lnTo>
                    <a:pt x="96202" y="98005"/>
                  </a:lnTo>
                  <a:lnTo>
                    <a:pt x="96202" y="0"/>
                  </a:lnTo>
                  <a:lnTo>
                    <a:pt x="0" y="0"/>
                  </a:lnTo>
                  <a:lnTo>
                    <a:pt x="0" y="98005"/>
                  </a:lnTo>
                  <a:close/>
                </a:path>
              </a:pathLst>
            </a:custGeom>
            <a:ln w="12700">
              <a:solidFill>
                <a:srgbClr val="363435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dirty="0"/>
            </a:p>
          </p:txBody>
        </p:sp>
        <p:sp>
          <p:nvSpPr>
            <p:cNvPr id="36" name="object 36"/>
            <p:cNvSpPr txBox="1"/>
            <p:nvPr/>
          </p:nvSpPr>
          <p:spPr>
            <a:xfrm>
              <a:off x="1041400" y="8318500"/>
              <a:ext cx="1648660" cy="1778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ts val="1325"/>
                </a:lnSpc>
                <a:spcBef>
                  <a:spcPts val="66"/>
                </a:spcBef>
              </a:pPr>
              <a:r>
                <a:rPr sz="1100" spc="0" dirty="0" smtClean="0">
                  <a:solidFill>
                    <a:srgbClr val="363435"/>
                  </a:solidFill>
                  <a:latin typeface="Arial"/>
                  <a:cs typeface="Arial"/>
                </a:rPr>
                <a:t>CE</a:t>
              </a:r>
              <a:r>
                <a:rPr sz="1100" spc="-19" dirty="0" smtClean="0">
                  <a:solidFill>
                    <a:srgbClr val="363435"/>
                  </a:solidFill>
                  <a:latin typeface="Arial"/>
                  <a:cs typeface="Arial"/>
                </a:rPr>
                <a:t>R</a:t>
              </a:r>
              <a:r>
                <a:rPr sz="1100" spc="0" dirty="0" smtClean="0">
                  <a:solidFill>
                    <a:srgbClr val="363435"/>
                  </a:solidFill>
                  <a:latin typeface="Arial"/>
                  <a:cs typeface="Arial"/>
                </a:rPr>
                <a:t>TIFIC</a:t>
              </a:r>
              <a:r>
                <a:rPr sz="1100" spc="-89" dirty="0" smtClean="0">
                  <a:solidFill>
                    <a:srgbClr val="363435"/>
                  </a:solidFill>
                  <a:latin typeface="Arial"/>
                  <a:cs typeface="Arial"/>
                </a:rPr>
                <a:t>A</a:t>
              </a:r>
              <a:r>
                <a:rPr sz="1100" spc="0" dirty="0" smtClean="0">
                  <a:solidFill>
                    <a:srgbClr val="363435"/>
                  </a:solidFill>
                  <a:latin typeface="Arial"/>
                  <a:cs typeface="Arial"/>
                </a:rPr>
                <a:t>T</a:t>
              </a:r>
              <a:r>
                <a:rPr sz="1100" spc="-19" dirty="0" smtClean="0">
                  <a:solidFill>
                    <a:srgbClr val="363435"/>
                  </a:solidFill>
                  <a:latin typeface="Arial"/>
                  <a:cs typeface="Arial"/>
                </a:rPr>
                <a:t> </a:t>
              </a:r>
              <a:r>
                <a:rPr sz="1100" spc="0" dirty="0" smtClean="0">
                  <a:solidFill>
                    <a:srgbClr val="363435"/>
                  </a:solidFill>
                  <a:latin typeface="Arial"/>
                  <a:cs typeface="Arial"/>
                </a:rPr>
                <a:t>MÉDICAL</a:t>
              </a:r>
              <a:endParaRPr sz="1100" dirty="0">
                <a:latin typeface="Arial"/>
                <a:cs typeface="Arial"/>
              </a:endParaRPr>
            </a:p>
          </p:txBody>
        </p:sp>
        <p:sp>
          <p:nvSpPr>
            <p:cNvPr id="35" name="object 35"/>
            <p:cNvSpPr txBox="1"/>
            <p:nvPr/>
          </p:nvSpPr>
          <p:spPr>
            <a:xfrm>
              <a:off x="5537200" y="8394700"/>
              <a:ext cx="965835" cy="1778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ts val="1325"/>
                </a:lnSpc>
                <a:spcBef>
                  <a:spcPts val="66"/>
                </a:spcBef>
              </a:pPr>
              <a:r>
                <a:rPr sz="1100" spc="-89" dirty="0" smtClean="0">
                  <a:solidFill>
                    <a:srgbClr val="363435"/>
                  </a:solidFill>
                  <a:latin typeface="Arial"/>
                  <a:cs typeface="Arial"/>
                </a:rPr>
                <a:t>P</a:t>
              </a:r>
              <a:r>
                <a:rPr sz="1100" spc="0" dirty="0" smtClean="0">
                  <a:solidFill>
                    <a:srgbClr val="363435"/>
                  </a:solidFill>
                  <a:latin typeface="Arial"/>
                  <a:cs typeface="Arial"/>
                </a:rPr>
                <a:t>ASSEPO</a:t>
              </a:r>
              <a:r>
                <a:rPr sz="1100" spc="-19" dirty="0" smtClean="0">
                  <a:solidFill>
                    <a:srgbClr val="363435"/>
                  </a:solidFill>
                  <a:latin typeface="Arial"/>
                  <a:cs typeface="Arial"/>
                </a:rPr>
                <a:t>R</a:t>
              </a:r>
              <a:r>
                <a:rPr sz="1100" spc="0" dirty="0" smtClean="0">
                  <a:solidFill>
                    <a:srgbClr val="363435"/>
                  </a:solidFill>
                  <a:latin typeface="Arial"/>
                  <a:cs typeface="Arial"/>
                </a:rPr>
                <a:t>T</a:t>
              </a:r>
              <a:endParaRPr sz="1100" dirty="0">
                <a:latin typeface="Arial"/>
                <a:cs typeface="Arial"/>
              </a:endParaRPr>
            </a:p>
          </p:txBody>
        </p:sp>
        <p:sp>
          <p:nvSpPr>
            <p:cNvPr id="125" name="ZoneTexte 124"/>
            <p:cNvSpPr txBox="1"/>
            <p:nvPr/>
          </p:nvSpPr>
          <p:spPr>
            <a:xfrm>
              <a:off x="1041400" y="8547100"/>
              <a:ext cx="13716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100" dirty="0" smtClean="0">
                  <a:latin typeface="Arial" pitchFamily="34" charset="0"/>
                  <a:cs typeface="Arial" pitchFamily="34" charset="0"/>
                </a:rPr>
                <a:t>Date    </a:t>
              </a:r>
              <a:r>
                <a:rPr lang="fr-FR" sz="1100" dirty="0" smtClean="0">
                  <a:solidFill>
                    <a:srgbClr val="363435"/>
                  </a:solidFill>
                  <a:latin typeface="Arial"/>
                  <a:cs typeface="Arial"/>
                </a:rPr>
                <a:t>__/__/____</a:t>
              </a:r>
              <a:endParaRPr lang="fr-FR" sz="1100" dirty="0" smtClean="0">
                <a:latin typeface="Arial"/>
                <a:cs typeface="Arial"/>
              </a:endParaRPr>
            </a:p>
            <a:p>
              <a:endParaRPr lang="fr-FR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" name="object 64"/>
            <p:cNvSpPr/>
            <p:nvPr/>
          </p:nvSpPr>
          <p:spPr>
            <a:xfrm>
              <a:off x="812800" y="8394700"/>
              <a:ext cx="96202" cy="98005"/>
            </a:xfrm>
            <a:custGeom>
              <a:avLst/>
              <a:gdLst/>
              <a:ahLst/>
              <a:cxnLst/>
              <a:rect l="l" t="t" r="r" b="b"/>
              <a:pathLst>
                <a:path w="96202" h="98005">
                  <a:moveTo>
                    <a:pt x="0" y="98005"/>
                  </a:moveTo>
                  <a:lnTo>
                    <a:pt x="96202" y="98005"/>
                  </a:lnTo>
                  <a:lnTo>
                    <a:pt x="96202" y="0"/>
                  </a:lnTo>
                  <a:lnTo>
                    <a:pt x="0" y="0"/>
                  </a:lnTo>
                  <a:lnTo>
                    <a:pt x="0" y="98005"/>
                  </a:lnTo>
                  <a:close/>
                </a:path>
              </a:pathLst>
            </a:custGeom>
            <a:ln w="12700">
              <a:solidFill>
                <a:srgbClr val="363435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dirty="0"/>
            </a:p>
          </p:txBody>
        </p:sp>
        <p:sp>
          <p:nvSpPr>
            <p:cNvPr id="128" name="object 64"/>
            <p:cNvSpPr/>
            <p:nvPr/>
          </p:nvSpPr>
          <p:spPr>
            <a:xfrm>
              <a:off x="3327400" y="8394700"/>
              <a:ext cx="96202" cy="98005"/>
            </a:xfrm>
            <a:custGeom>
              <a:avLst/>
              <a:gdLst/>
              <a:ahLst/>
              <a:cxnLst/>
              <a:rect l="l" t="t" r="r" b="b"/>
              <a:pathLst>
                <a:path w="96202" h="98005">
                  <a:moveTo>
                    <a:pt x="0" y="98005"/>
                  </a:moveTo>
                  <a:lnTo>
                    <a:pt x="96202" y="98005"/>
                  </a:lnTo>
                  <a:lnTo>
                    <a:pt x="96202" y="0"/>
                  </a:lnTo>
                  <a:lnTo>
                    <a:pt x="0" y="0"/>
                  </a:lnTo>
                  <a:lnTo>
                    <a:pt x="0" y="98005"/>
                  </a:lnTo>
                  <a:close/>
                </a:path>
              </a:pathLst>
            </a:custGeom>
            <a:ln w="12700">
              <a:solidFill>
                <a:srgbClr val="363435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dirty="0"/>
            </a:p>
          </p:txBody>
        </p:sp>
        <p:sp>
          <p:nvSpPr>
            <p:cNvPr id="129" name="object 36"/>
            <p:cNvSpPr txBox="1"/>
            <p:nvPr/>
          </p:nvSpPr>
          <p:spPr>
            <a:xfrm>
              <a:off x="3479800" y="8318500"/>
              <a:ext cx="1648660" cy="1778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ts val="1325"/>
                </a:lnSpc>
                <a:spcBef>
                  <a:spcPts val="66"/>
                </a:spcBef>
              </a:pPr>
              <a:r>
                <a:rPr lang="fr-FR" sz="1100" spc="0" dirty="0" smtClean="0">
                  <a:solidFill>
                    <a:srgbClr val="363435"/>
                  </a:solidFill>
                  <a:latin typeface="Arial"/>
                  <a:cs typeface="Arial"/>
                </a:rPr>
                <a:t>Questionnaire</a:t>
              </a:r>
              <a:br>
                <a:rPr lang="fr-FR" sz="1100" spc="0" dirty="0" smtClean="0">
                  <a:solidFill>
                    <a:srgbClr val="363435"/>
                  </a:solidFill>
                  <a:latin typeface="Arial"/>
                  <a:cs typeface="Arial"/>
                </a:rPr>
              </a:br>
              <a:r>
                <a:rPr sz="1100" spc="-19" dirty="0" smtClean="0">
                  <a:solidFill>
                    <a:srgbClr val="363435"/>
                  </a:solidFill>
                  <a:latin typeface="Arial"/>
                  <a:cs typeface="Arial"/>
                </a:rPr>
                <a:t> </a:t>
              </a:r>
              <a:r>
                <a:rPr sz="1100" spc="0" dirty="0" smtClean="0">
                  <a:solidFill>
                    <a:srgbClr val="363435"/>
                  </a:solidFill>
                  <a:latin typeface="Arial"/>
                  <a:cs typeface="Arial"/>
                </a:rPr>
                <a:t>MÉDICAL</a:t>
              </a:r>
              <a:endParaRPr sz="1100" dirty="0">
                <a:latin typeface="Arial"/>
                <a:cs typeface="Arial"/>
              </a:endParaRPr>
            </a:p>
          </p:txBody>
        </p:sp>
      </p:grpSp>
      <p:sp>
        <p:nvSpPr>
          <p:cNvPr id="131" name="Rectangle 130"/>
          <p:cNvSpPr/>
          <p:nvPr/>
        </p:nvSpPr>
        <p:spPr>
          <a:xfrm flipH="1" flipV="1">
            <a:off x="5994400" y="9309100"/>
            <a:ext cx="20092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u="sng" dirty="0" smtClean="0">
                <a:solidFill>
                  <a:srgbClr val="363435"/>
                </a:solidFill>
                <a:latin typeface="Arial"/>
                <a:cs typeface="Arial"/>
              </a:rPr>
              <a:t> </a:t>
            </a:r>
            <a:endParaRPr lang="fr-FR" dirty="0"/>
          </a:p>
        </p:txBody>
      </p:sp>
      <p:sp>
        <p:nvSpPr>
          <p:cNvPr id="144" name="object 30"/>
          <p:cNvSpPr txBox="1"/>
          <p:nvPr/>
        </p:nvSpPr>
        <p:spPr>
          <a:xfrm>
            <a:off x="6070600" y="9232900"/>
            <a:ext cx="838200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lang="fr-FR" sz="1100" spc="0" dirty="0" smtClean="0">
                <a:solidFill>
                  <a:srgbClr val="363435"/>
                </a:solidFill>
                <a:latin typeface="Arial"/>
                <a:cs typeface="Arial"/>
              </a:rPr>
              <a:t>Montant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45" name="object 57"/>
          <p:cNvSpPr/>
          <p:nvPr/>
        </p:nvSpPr>
        <p:spPr>
          <a:xfrm>
            <a:off x="5918200" y="9537700"/>
            <a:ext cx="914400" cy="45719"/>
          </a:xfrm>
          <a:custGeom>
            <a:avLst/>
            <a:gdLst/>
            <a:ahLst/>
            <a:cxnLst/>
            <a:rect l="l" t="t" r="r" b="b"/>
            <a:pathLst>
              <a:path w="1696504">
                <a:moveTo>
                  <a:pt x="1696504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3634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4" name="object 57"/>
          <p:cNvSpPr/>
          <p:nvPr/>
        </p:nvSpPr>
        <p:spPr>
          <a:xfrm>
            <a:off x="5918200" y="9750398"/>
            <a:ext cx="914400" cy="45719"/>
          </a:xfrm>
          <a:custGeom>
            <a:avLst/>
            <a:gdLst/>
            <a:ahLst/>
            <a:cxnLst/>
            <a:rect l="l" t="t" r="r" b="b"/>
            <a:pathLst>
              <a:path w="1696504">
                <a:moveTo>
                  <a:pt x="1696504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3634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5" name="object 57"/>
          <p:cNvSpPr/>
          <p:nvPr/>
        </p:nvSpPr>
        <p:spPr>
          <a:xfrm>
            <a:off x="5918200" y="9961773"/>
            <a:ext cx="914400" cy="45719"/>
          </a:xfrm>
          <a:custGeom>
            <a:avLst/>
            <a:gdLst/>
            <a:ahLst/>
            <a:cxnLst/>
            <a:rect l="l" t="t" r="r" b="b"/>
            <a:pathLst>
              <a:path w="1696504">
                <a:moveTo>
                  <a:pt x="1696504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3634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grpSp>
        <p:nvGrpSpPr>
          <p:cNvPr id="159" name="Groupe 158"/>
          <p:cNvGrpSpPr/>
          <p:nvPr/>
        </p:nvGrpSpPr>
        <p:grpSpPr>
          <a:xfrm>
            <a:off x="1346200" y="7364704"/>
            <a:ext cx="4876800" cy="877596"/>
            <a:chOff x="1346200" y="6032500"/>
            <a:chExt cx="4876800" cy="877596"/>
          </a:xfrm>
        </p:grpSpPr>
        <p:sp>
          <p:nvSpPr>
            <p:cNvPr id="153" name="object 111"/>
            <p:cNvSpPr/>
            <p:nvPr/>
          </p:nvSpPr>
          <p:spPr>
            <a:xfrm>
              <a:off x="1346200" y="6032500"/>
              <a:ext cx="4876800" cy="877596"/>
            </a:xfrm>
            <a:custGeom>
              <a:avLst/>
              <a:gdLst/>
              <a:ahLst/>
              <a:cxnLst/>
              <a:rect l="l" t="t" r="r" b="b"/>
              <a:pathLst>
                <a:path w="6455702" h="4546498">
                  <a:moveTo>
                    <a:pt x="252006" y="0"/>
                  </a:moveTo>
                  <a:lnTo>
                    <a:pt x="183712" y="252"/>
                  </a:lnTo>
                  <a:lnTo>
                    <a:pt x="129027" y="2015"/>
                  </a:lnTo>
                  <a:lnTo>
                    <a:pt x="86438" y="6803"/>
                  </a:lnTo>
                  <a:lnTo>
                    <a:pt x="41927" y="22962"/>
                  </a:lnTo>
                  <a:lnTo>
                    <a:pt x="16128" y="54430"/>
                  </a:lnTo>
                  <a:lnTo>
                    <a:pt x="3937" y="106309"/>
                  </a:lnTo>
                  <a:lnTo>
                    <a:pt x="850" y="154755"/>
                  </a:lnTo>
                  <a:lnTo>
                    <a:pt x="31" y="216052"/>
                  </a:lnTo>
                  <a:lnTo>
                    <a:pt x="0" y="251993"/>
                  </a:lnTo>
                  <a:lnTo>
                    <a:pt x="0" y="4294505"/>
                  </a:lnTo>
                  <a:lnTo>
                    <a:pt x="252" y="4362795"/>
                  </a:lnTo>
                  <a:lnTo>
                    <a:pt x="2016" y="4417477"/>
                  </a:lnTo>
                  <a:lnTo>
                    <a:pt x="6804" y="4460064"/>
                  </a:lnTo>
                  <a:lnTo>
                    <a:pt x="22964" y="4504573"/>
                  </a:lnTo>
                  <a:lnTo>
                    <a:pt x="54433" y="4530370"/>
                  </a:lnTo>
                  <a:lnTo>
                    <a:pt x="106315" y="4542561"/>
                  </a:lnTo>
                  <a:lnTo>
                    <a:pt x="154763" y="4545647"/>
                  </a:lnTo>
                  <a:lnTo>
                    <a:pt x="216063" y="4546466"/>
                  </a:lnTo>
                  <a:lnTo>
                    <a:pt x="252006" y="4546498"/>
                  </a:lnTo>
                  <a:lnTo>
                    <a:pt x="6203708" y="4546498"/>
                  </a:lnTo>
                  <a:lnTo>
                    <a:pt x="6271998" y="4546246"/>
                  </a:lnTo>
                  <a:lnTo>
                    <a:pt x="6326681" y="4544482"/>
                  </a:lnTo>
                  <a:lnTo>
                    <a:pt x="6369268" y="4539694"/>
                  </a:lnTo>
                  <a:lnTo>
                    <a:pt x="6413776" y="4523535"/>
                  </a:lnTo>
                  <a:lnTo>
                    <a:pt x="6439574" y="4492067"/>
                  </a:lnTo>
                  <a:lnTo>
                    <a:pt x="6451764" y="4440188"/>
                  </a:lnTo>
                  <a:lnTo>
                    <a:pt x="6454851" y="4391742"/>
                  </a:lnTo>
                  <a:lnTo>
                    <a:pt x="6455670" y="4330445"/>
                  </a:lnTo>
                  <a:lnTo>
                    <a:pt x="6455702" y="4294505"/>
                  </a:lnTo>
                  <a:lnTo>
                    <a:pt x="6455702" y="251993"/>
                  </a:lnTo>
                  <a:lnTo>
                    <a:pt x="6455450" y="183703"/>
                  </a:lnTo>
                  <a:lnTo>
                    <a:pt x="6453686" y="129020"/>
                  </a:lnTo>
                  <a:lnTo>
                    <a:pt x="6448898" y="86433"/>
                  </a:lnTo>
                  <a:lnTo>
                    <a:pt x="6432739" y="41925"/>
                  </a:lnTo>
                  <a:lnTo>
                    <a:pt x="6401271" y="16127"/>
                  </a:lnTo>
                  <a:lnTo>
                    <a:pt x="6349392" y="3937"/>
                  </a:lnTo>
                  <a:lnTo>
                    <a:pt x="6300946" y="850"/>
                  </a:lnTo>
                  <a:lnTo>
                    <a:pt x="6239649" y="31"/>
                  </a:lnTo>
                  <a:lnTo>
                    <a:pt x="6203708" y="0"/>
                  </a:lnTo>
                  <a:lnTo>
                    <a:pt x="252006" y="0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 w="25400">
              <a:solidFill>
                <a:schemeClr val="bg2">
                  <a:lumMod val="50000"/>
                </a:schemeClr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algn="ctr"/>
              <a:endParaRPr dirty="0"/>
            </a:p>
          </p:txBody>
        </p:sp>
        <p:sp>
          <p:nvSpPr>
            <p:cNvPr id="140" name="object 63"/>
            <p:cNvSpPr/>
            <p:nvPr/>
          </p:nvSpPr>
          <p:spPr>
            <a:xfrm>
              <a:off x="2992827" y="6170886"/>
              <a:ext cx="96202" cy="98005"/>
            </a:xfrm>
            <a:custGeom>
              <a:avLst/>
              <a:gdLst/>
              <a:ahLst/>
              <a:cxnLst/>
              <a:rect l="l" t="t" r="r" b="b"/>
              <a:pathLst>
                <a:path w="96202" h="98005">
                  <a:moveTo>
                    <a:pt x="0" y="98005"/>
                  </a:moveTo>
                  <a:lnTo>
                    <a:pt x="96202" y="98005"/>
                  </a:lnTo>
                  <a:lnTo>
                    <a:pt x="96202" y="0"/>
                  </a:lnTo>
                  <a:lnTo>
                    <a:pt x="0" y="0"/>
                  </a:lnTo>
                  <a:lnTo>
                    <a:pt x="0" y="98005"/>
                  </a:lnTo>
                  <a:close/>
                </a:path>
              </a:pathLst>
            </a:custGeom>
            <a:ln w="12700">
              <a:solidFill>
                <a:srgbClr val="363435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algn="ctr"/>
              <a:endParaRPr sz="1200" dirty="0"/>
            </a:p>
          </p:txBody>
        </p:sp>
        <p:sp>
          <p:nvSpPr>
            <p:cNvPr id="141" name="object 36"/>
            <p:cNvSpPr txBox="1"/>
            <p:nvPr/>
          </p:nvSpPr>
          <p:spPr>
            <a:xfrm>
              <a:off x="3133791" y="6145686"/>
              <a:ext cx="1351347" cy="1778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 algn="ctr">
                <a:lnSpc>
                  <a:spcPts val="1325"/>
                </a:lnSpc>
                <a:spcBef>
                  <a:spcPts val="66"/>
                </a:spcBef>
              </a:pPr>
              <a:r>
                <a:rPr lang="fr-FR" sz="1400" spc="0" dirty="0" smtClean="0">
                  <a:solidFill>
                    <a:srgbClr val="363435"/>
                  </a:solidFill>
                  <a:latin typeface="Arial"/>
                  <a:cs typeface="Arial"/>
                </a:rPr>
                <a:t>Ecole de Judo</a:t>
              </a:r>
              <a:endParaRPr sz="1400" dirty="0">
                <a:latin typeface="Arial"/>
                <a:cs typeface="Arial"/>
              </a:endParaRPr>
            </a:p>
          </p:txBody>
        </p:sp>
        <p:sp>
          <p:nvSpPr>
            <p:cNvPr id="142" name="object 63"/>
            <p:cNvSpPr/>
            <p:nvPr/>
          </p:nvSpPr>
          <p:spPr>
            <a:xfrm>
              <a:off x="2993733" y="6445537"/>
              <a:ext cx="96202" cy="98005"/>
            </a:xfrm>
            <a:custGeom>
              <a:avLst/>
              <a:gdLst/>
              <a:ahLst/>
              <a:cxnLst/>
              <a:rect l="l" t="t" r="r" b="b"/>
              <a:pathLst>
                <a:path w="96202" h="98005">
                  <a:moveTo>
                    <a:pt x="0" y="98005"/>
                  </a:moveTo>
                  <a:lnTo>
                    <a:pt x="96202" y="98005"/>
                  </a:lnTo>
                  <a:lnTo>
                    <a:pt x="96202" y="0"/>
                  </a:lnTo>
                  <a:lnTo>
                    <a:pt x="0" y="0"/>
                  </a:lnTo>
                  <a:lnTo>
                    <a:pt x="0" y="98005"/>
                  </a:lnTo>
                  <a:close/>
                </a:path>
              </a:pathLst>
            </a:custGeom>
            <a:ln w="12700">
              <a:solidFill>
                <a:srgbClr val="363435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algn="ctr"/>
              <a:endParaRPr sz="1200" dirty="0"/>
            </a:p>
          </p:txBody>
        </p:sp>
        <p:sp>
          <p:nvSpPr>
            <p:cNvPr id="143" name="object 36"/>
            <p:cNvSpPr txBox="1"/>
            <p:nvPr/>
          </p:nvSpPr>
          <p:spPr>
            <a:xfrm>
              <a:off x="3134698" y="6420337"/>
              <a:ext cx="884008" cy="1778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 algn="ctr">
                <a:lnSpc>
                  <a:spcPts val="1325"/>
                </a:lnSpc>
                <a:spcBef>
                  <a:spcPts val="66"/>
                </a:spcBef>
              </a:pPr>
              <a:r>
                <a:rPr lang="fr-FR" sz="1400" spc="0" dirty="0" smtClean="0">
                  <a:solidFill>
                    <a:srgbClr val="363435"/>
                  </a:solidFill>
                  <a:latin typeface="Arial"/>
                  <a:cs typeface="Arial"/>
                </a:rPr>
                <a:t>Cours 1A</a:t>
              </a:r>
              <a:endParaRPr sz="1400" dirty="0">
                <a:latin typeface="Arial"/>
                <a:cs typeface="Arial"/>
              </a:endParaRPr>
            </a:p>
          </p:txBody>
        </p:sp>
        <p:sp>
          <p:nvSpPr>
            <p:cNvPr id="147" name="object 36"/>
            <p:cNvSpPr txBox="1"/>
            <p:nvPr/>
          </p:nvSpPr>
          <p:spPr>
            <a:xfrm>
              <a:off x="4208084" y="6422505"/>
              <a:ext cx="884008" cy="1778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 algn="ctr">
                <a:lnSpc>
                  <a:spcPts val="1325"/>
                </a:lnSpc>
                <a:spcBef>
                  <a:spcPts val="66"/>
                </a:spcBef>
              </a:pPr>
              <a:r>
                <a:rPr lang="fr-FR" sz="1400" spc="0" dirty="0" smtClean="0">
                  <a:solidFill>
                    <a:srgbClr val="363435"/>
                  </a:solidFill>
                  <a:latin typeface="Arial"/>
                  <a:cs typeface="Arial"/>
                </a:rPr>
                <a:t>Cours 1B</a:t>
              </a:r>
              <a:endParaRPr sz="1400" dirty="0">
                <a:latin typeface="Arial"/>
                <a:cs typeface="Arial"/>
              </a:endParaRPr>
            </a:p>
          </p:txBody>
        </p:sp>
        <p:sp>
          <p:nvSpPr>
            <p:cNvPr id="148" name="object 63"/>
            <p:cNvSpPr/>
            <p:nvPr/>
          </p:nvSpPr>
          <p:spPr>
            <a:xfrm>
              <a:off x="2992826" y="6737637"/>
              <a:ext cx="96202" cy="98005"/>
            </a:xfrm>
            <a:custGeom>
              <a:avLst/>
              <a:gdLst/>
              <a:ahLst/>
              <a:cxnLst/>
              <a:rect l="l" t="t" r="r" b="b"/>
              <a:pathLst>
                <a:path w="96202" h="98005">
                  <a:moveTo>
                    <a:pt x="0" y="98005"/>
                  </a:moveTo>
                  <a:lnTo>
                    <a:pt x="96202" y="98005"/>
                  </a:lnTo>
                  <a:lnTo>
                    <a:pt x="96202" y="0"/>
                  </a:lnTo>
                  <a:lnTo>
                    <a:pt x="0" y="0"/>
                  </a:lnTo>
                  <a:lnTo>
                    <a:pt x="0" y="98005"/>
                  </a:lnTo>
                  <a:close/>
                </a:path>
              </a:pathLst>
            </a:custGeom>
            <a:ln w="12700">
              <a:solidFill>
                <a:srgbClr val="363435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algn="ctr"/>
              <a:endParaRPr sz="1200" dirty="0"/>
            </a:p>
          </p:txBody>
        </p:sp>
        <p:sp>
          <p:nvSpPr>
            <p:cNvPr id="149" name="object 36"/>
            <p:cNvSpPr txBox="1"/>
            <p:nvPr/>
          </p:nvSpPr>
          <p:spPr>
            <a:xfrm>
              <a:off x="3133791" y="6712437"/>
              <a:ext cx="884008" cy="1778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 algn="ctr">
                <a:lnSpc>
                  <a:spcPts val="1325"/>
                </a:lnSpc>
                <a:spcBef>
                  <a:spcPts val="66"/>
                </a:spcBef>
              </a:pPr>
              <a:r>
                <a:rPr lang="fr-FR" sz="1400" spc="0" dirty="0" smtClean="0">
                  <a:solidFill>
                    <a:srgbClr val="363435"/>
                  </a:solidFill>
                  <a:latin typeface="Arial"/>
                  <a:cs typeface="Arial"/>
                </a:rPr>
                <a:t>Cours 2</a:t>
              </a:r>
              <a:endParaRPr sz="1400" dirty="0">
                <a:latin typeface="Arial"/>
                <a:cs typeface="Arial"/>
              </a:endParaRPr>
            </a:p>
          </p:txBody>
        </p:sp>
        <p:sp>
          <p:nvSpPr>
            <p:cNvPr id="150" name="object 63"/>
            <p:cNvSpPr/>
            <p:nvPr/>
          </p:nvSpPr>
          <p:spPr>
            <a:xfrm>
              <a:off x="4067119" y="6728802"/>
              <a:ext cx="96202" cy="98005"/>
            </a:xfrm>
            <a:custGeom>
              <a:avLst/>
              <a:gdLst/>
              <a:ahLst/>
              <a:cxnLst/>
              <a:rect l="l" t="t" r="r" b="b"/>
              <a:pathLst>
                <a:path w="96202" h="98005">
                  <a:moveTo>
                    <a:pt x="0" y="98005"/>
                  </a:moveTo>
                  <a:lnTo>
                    <a:pt x="96202" y="98005"/>
                  </a:lnTo>
                  <a:lnTo>
                    <a:pt x="96202" y="0"/>
                  </a:lnTo>
                  <a:lnTo>
                    <a:pt x="0" y="0"/>
                  </a:lnTo>
                  <a:lnTo>
                    <a:pt x="0" y="98005"/>
                  </a:lnTo>
                  <a:close/>
                </a:path>
              </a:pathLst>
            </a:custGeom>
            <a:ln w="12700">
              <a:solidFill>
                <a:srgbClr val="363435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algn="ctr"/>
              <a:endParaRPr sz="1200" dirty="0"/>
            </a:p>
          </p:txBody>
        </p:sp>
        <p:sp>
          <p:nvSpPr>
            <p:cNvPr id="151" name="object 36"/>
            <p:cNvSpPr txBox="1"/>
            <p:nvPr/>
          </p:nvSpPr>
          <p:spPr>
            <a:xfrm>
              <a:off x="4208084" y="6703602"/>
              <a:ext cx="884008" cy="1778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 algn="ctr">
                <a:lnSpc>
                  <a:spcPts val="1325"/>
                </a:lnSpc>
                <a:spcBef>
                  <a:spcPts val="66"/>
                </a:spcBef>
              </a:pPr>
              <a:r>
                <a:rPr lang="fr-FR" sz="1400" spc="0" dirty="0" smtClean="0">
                  <a:solidFill>
                    <a:srgbClr val="363435"/>
                  </a:solidFill>
                  <a:latin typeface="Arial"/>
                  <a:cs typeface="Arial"/>
                </a:rPr>
                <a:t>Cours 3</a:t>
              </a:r>
              <a:endParaRPr sz="1400" dirty="0">
                <a:latin typeface="Arial"/>
                <a:cs typeface="Arial"/>
              </a:endParaRPr>
            </a:p>
          </p:txBody>
        </p:sp>
        <p:sp>
          <p:nvSpPr>
            <p:cNvPr id="158" name="object 63"/>
            <p:cNvSpPr/>
            <p:nvPr/>
          </p:nvSpPr>
          <p:spPr>
            <a:xfrm>
              <a:off x="4069398" y="6413500"/>
              <a:ext cx="96202" cy="98005"/>
            </a:xfrm>
            <a:custGeom>
              <a:avLst/>
              <a:gdLst/>
              <a:ahLst/>
              <a:cxnLst/>
              <a:rect l="l" t="t" r="r" b="b"/>
              <a:pathLst>
                <a:path w="96202" h="98005">
                  <a:moveTo>
                    <a:pt x="0" y="98005"/>
                  </a:moveTo>
                  <a:lnTo>
                    <a:pt x="96202" y="98005"/>
                  </a:lnTo>
                  <a:lnTo>
                    <a:pt x="96202" y="0"/>
                  </a:lnTo>
                  <a:lnTo>
                    <a:pt x="0" y="0"/>
                  </a:lnTo>
                  <a:lnTo>
                    <a:pt x="0" y="98005"/>
                  </a:lnTo>
                  <a:close/>
                </a:path>
              </a:pathLst>
            </a:custGeom>
            <a:ln w="12700">
              <a:solidFill>
                <a:srgbClr val="363435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algn="ctr"/>
              <a:endParaRPr sz="1200" dirty="0"/>
            </a:p>
          </p:txBody>
        </p:sp>
      </p:grpSp>
      <p:grpSp>
        <p:nvGrpSpPr>
          <p:cNvPr id="163" name="Groupe 162"/>
          <p:cNvGrpSpPr/>
          <p:nvPr/>
        </p:nvGrpSpPr>
        <p:grpSpPr>
          <a:xfrm>
            <a:off x="187298" y="1841500"/>
            <a:ext cx="1447800" cy="304800"/>
            <a:chOff x="279400" y="3060700"/>
            <a:chExt cx="1160400" cy="2379689"/>
          </a:xfrm>
        </p:grpSpPr>
        <p:sp>
          <p:nvSpPr>
            <p:cNvPr id="164" name="Rectangle à coins arrondis 163"/>
            <p:cNvSpPr/>
            <p:nvPr/>
          </p:nvSpPr>
          <p:spPr>
            <a:xfrm>
              <a:off x="279400" y="3060700"/>
              <a:ext cx="1038253" cy="2379689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Renouvellement </a:t>
              </a:r>
            </a:p>
            <a:p>
              <a:pPr algn="ctr"/>
              <a:r>
                <a:rPr lang="fr-FR" sz="11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Oui  /  Non</a:t>
              </a:r>
              <a:endParaRPr lang="fr-FR" sz="1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6" name="object 36"/>
            <p:cNvSpPr txBox="1"/>
            <p:nvPr/>
          </p:nvSpPr>
          <p:spPr>
            <a:xfrm>
              <a:off x="812800" y="3441700"/>
              <a:ext cx="504000" cy="177800"/>
            </a:xfrm>
            <a:prstGeom prst="rect">
              <a:avLst/>
            </a:prstGeom>
            <a:ln>
              <a:noFill/>
            </a:ln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ts val="1325"/>
                </a:lnSpc>
                <a:spcBef>
                  <a:spcPts val="66"/>
                </a:spcBef>
              </a:pPr>
              <a:endParaRPr sz="1400" dirty="0">
                <a:latin typeface="Arial"/>
                <a:cs typeface="Arial"/>
              </a:endParaRPr>
            </a:p>
          </p:txBody>
        </p:sp>
        <p:sp>
          <p:nvSpPr>
            <p:cNvPr id="167" name="object 36"/>
            <p:cNvSpPr txBox="1"/>
            <p:nvPr/>
          </p:nvSpPr>
          <p:spPr>
            <a:xfrm>
              <a:off x="584200" y="3898900"/>
              <a:ext cx="855600" cy="304800"/>
            </a:xfrm>
            <a:prstGeom prst="rect">
              <a:avLst/>
            </a:prstGeom>
            <a:ln>
              <a:noFill/>
            </a:ln>
          </p:spPr>
          <p:txBody>
            <a:bodyPr wrap="square" lIns="0" tIns="0" rIns="0" bIns="0" rtlCol="0">
              <a:noAutofit/>
            </a:bodyPr>
            <a:lstStyle/>
            <a:p>
              <a:pPr marL="12700" algn="ctr">
                <a:lnSpc>
                  <a:spcPts val="1325"/>
                </a:lnSpc>
                <a:spcBef>
                  <a:spcPts val="66"/>
                </a:spcBef>
              </a:pPr>
              <a:endParaRPr sz="1050" dirty="0">
                <a:latin typeface="Arial"/>
                <a:cs typeface="Arial"/>
              </a:endParaRPr>
            </a:p>
          </p:txBody>
        </p:sp>
        <p:sp>
          <p:nvSpPr>
            <p:cNvPr id="168" name="object 36"/>
            <p:cNvSpPr txBox="1"/>
            <p:nvPr/>
          </p:nvSpPr>
          <p:spPr>
            <a:xfrm>
              <a:off x="736600" y="4508500"/>
              <a:ext cx="613748" cy="177800"/>
            </a:xfrm>
            <a:prstGeom prst="rect">
              <a:avLst/>
            </a:prstGeom>
            <a:ln>
              <a:noFill/>
            </a:ln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ts val="1325"/>
                </a:lnSpc>
                <a:spcBef>
                  <a:spcPts val="66"/>
                </a:spcBef>
              </a:pPr>
              <a:endParaRPr sz="1400" dirty="0">
                <a:latin typeface="Arial"/>
                <a:cs typeface="Arial"/>
              </a:endParaRPr>
            </a:p>
          </p:txBody>
        </p:sp>
        <p:sp>
          <p:nvSpPr>
            <p:cNvPr id="169" name="object 36"/>
            <p:cNvSpPr txBox="1"/>
            <p:nvPr/>
          </p:nvSpPr>
          <p:spPr>
            <a:xfrm>
              <a:off x="508000" y="4965700"/>
              <a:ext cx="870600" cy="228600"/>
            </a:xfrm>
            <a:prstGeom prst="rect">
              <a:avLst/>
            </a:prstGeom>
            <a:ln>
              <a:noFill/>
            </a:ln>
          </p:spPr>
          <p:txBody>
            <a:bodyPr wrap="square" lIns="0" tIns="0" rIns="0" bIns="0" rtlCol="0">
              <a:noAutofit/>
            </a:bodyPr>
            <a:lstStyle/>
            <a:p>
              <a:pPr marL="12700" algn="ctr">
                <a:lnSpc>
                  <a:spcPts val="1325"/>
                </a:lnSpc>
                <a:spcBef>
                  <a:spcPts val="66"/>
                </a:spcBef>
              </a:pPr>
              <a:endParaRPr sz="1100" dirty="0">
                <a:latin typeface="Arial"/>
                <a:cs typeface="Arial"/>
              </a:endParaRPr>
            </a:p>
          </p:txBody>
        </p:sp>
      </p:grpSp>
      <p:sp>
        <p:nvSpPr>
          <p:cNvPr id="175" name="Ellipse 174"/>
          <p:cNvSpPr/>
          <p:nvPr/>
        </p:nvSpPr>
        <p:spPr>
          <a:xfrm>
            <a:off x="1651000" y="7420002"/>
            <a:ext cx="990600" cy="76200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algn="ctr">
              <a:lnSpc>
                <a:spcPts val="1325"/>
              </a:lnSpc>
              <a:spcBef>
                <a:spcPts val="66"/>
              </a:spcBef>
            </a:pPr>
            <a:r>
              <a:rPr lang="fr-FR" sz="1050" b="1" dirty="0" smtClean="0">
                <a:solidFill>
                  <a:srgbClr val="363435"/>
                </a:solidFill>
                <a:latin typeface="Arial"/>
                <a:cs typeface="Arial"/>
              </a:rPr>
              <a:t>Cours</a:t>
            </a:r>
          </a:p>
          <a:p>
            <a:pPr marL="12700" algn="ctr">
              <a:lnSpc>
                <a:spcPts val="1325"/>
              </a:lnSpc>
              <a:spcBef>
                <a:spcPts val="66"/>
              </a:spcBef>
            </a:pPr>
            <a:r>
              <a:rPr lang="fr-FR" sz="1050" b="1" dirty="0" smtClean="0">
                <a:solidFill>
                  <a:srgbClr val="363435"/>
                </a:solidFill>
                <a:latin typeface="Arial"/>
                <a:cs typeface="Arial"/>
              </a:rPr>
              <a:t>Judo</a:t>
            </a:r>
          </a:p>
          <a:p>
            <a:pPr marL="12700" algn="ctr">
              <a:lnSpc>
                <a:spcPts val="1325"/>
              </a:lnSpc>
              <a:spcBef>
                <a:spcPts val="66"/>
              </a:spcBef>
            </a:pPr>
            <a:r>
              <a:rPr lang="fr-FR" sz="1000" b="1" dirty="0" smtClean="0">
                <a:solidFill>
                  <a:srgbClr val="363435"/>
                </a:solidFill>
                <a:latin typeface="Arial"/>
                <a:cs typeface="Arial"/>
              </a:rPr>
              <a:t>Enfants</a:t>
            </a:r>
            <a:endParaRPr lang="fr-FR" sz="1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6800" y="241300"/>
            <a:ext cx="1181100" cy="1166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/>
          <p:nvPr/>
        </p:nvSpPr>
        <p:spPr>
          <a:xfrm>
            <a:off x="1242000" y="6083152"/>
            <a:ext cx="5100002" cy="0"/>
          </a:xfrm>
          <a:custGeom>
            <a:avLst/>
            <a:gdLst/>
            <a:ahLst/>
            <a:cxnLst/>
            <a:rect l="l" t="t" r="r" b="b"/>
            <a:pathLst>
              <a:path w="5100002">
                <a:moveTo>
                  <a:pt x="0" y="0"/>
                </a:moveTo>
                <a:lnTo>
                  <a:pt x="5100002" y="0"/>
                </a:lnTo>
              </a:path>
            </a:pathLst>
          </a:custGeom>
          <a:ln w="12700">
            <a:solidFill>
              <a:srgbClr val="3634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6" name="object 26"/>
          <p:cNvSpPr/>
          <p:nvPr/>
        </p:nvSpPr>
        <p:spPr>
          <a:xfrm>
            <a:off x="1242000" y="6432351"/>
            <a:ext cx="5100002" cy="0"/>
          </a:xfrm>
          <a:custGeom>
            <a:avLst/>
            <a:gdLst/>
            <a:ahLst/>
            <a:cxnLst/>
            <a:rect l="l" t="t" r="r" b="b"/>
            <a:pathLst>
              <a:path w="5100002">
                <a:moveTo>
                  <a:pt x="0" y="0"/>
                </a:moveTo>
                <a:lnTo>
                  <a:pt x="5100002" y="0"/>
                </a:lnTo>
              </a:path>
            </a:pathLst>
          </a:custGeom>
          <a:ln w="12700">
            <a:solidFill>
              <a:srgbClr val="3634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5" name="object 25"/>
          <p:cNvSpPr/>
          <p:nvPr/>
        </p:nvSpPr>
        <p:spPr>
          <a:xfrm>
            <a:off x="663345" y="9126352"/>
            <a:ext cx="6242304" cy="677303"/>
          </a:xfrm>
          <a:custGeom>
            <a:avLst/>
            <a:gdLst/>
            <a:ahLst/>
            <a:cxnLst/>
            <a:rect l="l" t="t" r="r" b="b"/>
            <a:pathLst>
              <a:path w="6242304" h="677303">
                <a:moveTo>
                  <a:pt x="144005" y="0"/>
                </a:moveTo>
                <a:lnTo>
                  <a:pt x="96564" y="279"/>
                </a:lnTo>
                <a:lnTo>
                  <a:pt x="46937" y="4365"/>
                </a:lnTo>
                <a:lnTo>
                  <a:pt x="12163" y="25458"/>
                </a:lnTo>
                <a:lnTo>
                  <a:pt x="977" y="76725"/>
                </a:lnTo>
                <a:lnTo>
                  <a:pt x="38" y="117864"/>
                </a:lnTo>
                <a:lnTo>
                  <a:pt x="0" y="144005"/>
                </a:lnTo>
                <a:lnTo>
                  <a:pt x="0" y="533298"/>
                </a:lnTo>
                <a:lnTo>
                  <a:pt x="279" y="580739"/>
                </a:lnTo>
                <a:lnTo>
                  <a:pt x="4365" y="630366"/>
                </a:lnTo>
                <a:lnTo>
                  <a:pt x="25458" y="665140"/>
                </a:lnTo>
                <a:lnTo>
                  <a:pt x="76725" y="676326"/>
                </a:lnTo>
                <a:lnTo>
                  <a:pt x="117864" y="677264"/>
                </a:lnTo>
                <a:lnTo>
                  <a:pt x="144005" y="677303"/>
                </a:lnTo>
                <a:lnTo>
                  <a:pt x="6098311" y="677303"/>
                </a:lnTo>
                <a:lnTo>
                  <a:pt x="6145749" y="677024"/>
                </a:lnTo>
                <a:lnTo>
                  <a:pt x="6195373" y="672937"/>
                </a:lnTo>
                <a:lnTo>
                  <a:pt x="6230144" y="651841"/>
                </a:lnTo>
                <a:lnTo>
                  <a:pt x="6241327" y="600568"/>
                </a:lnTo>
                <a:lnTo>
                  <a:pt x="6242265" y="559423"/>
                </a:lnTo>
                <a:lnTo>
                  <a:pt x="6242304" y="533298"/>
                </a:lnTo>
                <a:lnTo>
                  <a:pt x="6242304" y="144005"/>
                </a:lnTo>
                <a:lnTo>
                  <a:pt x="6242024" y="96562"/>
                </a:lnTo>
                <a:lnTo>
                  <a:pt x="6237938" y="46934"/>
                </a:lnTo>
                <a:lnTo>
                  <a:pt x="6216844" y="12161"/>
                </a:lnTo>
                <a:lnTo>
                  <a:pt x="6165575" y="976"/>
                </a:lnTo>
                <a:lnTo>
                  <a:pt x="6124434" y="38"/>
                </a:lnTo>
                <a:lnTo>
                  <a:pt x="6098311" y="0"/>
                </a:lnTo>
                <a:lnTo>
                  <a:pt x="144005" y="0"/>
                </a:lnTo>
                <a:close/>
              </a:path>
            </a:pathLst>
          </a:custGeom>
          <a:ln w="12699">
            <a:solidFill>
              <a:srgbClr val="3634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4" name="object 24"/>
          <p:cNvSpPr txBox="1"/>
          <p:nvPr/>
        </p:nvSpPr>
        <p:spPr>
          <a:xfrm>
            <a:off x="1801699" y="863681"/>
            <a:ext cx="3969002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00"/>
              </a:lnSpc>
              <a:spcBef>
                <a:spcPts val="110"/>
              </a:spcBef>
            </a:pPr>
            <a:r>
              <a:rPr sz="3000" b="1" spc="-69" baseline="2363" dirty="0" smtClean="0">
                <a:solidFill>
                  <a:srgbClr val="363435"/>
                </a:solidFill>
                <a:latin typeface="Arial Black"/>
                <a:cs typeface="Arial Black"/>
              </a:rPr>
              <a:t>A</a:t>
            </a:r>
            <a:r>
              <a:rPr sz="3000" b="1" spc="0" baseline="2363" dirty="0" smtClean="0">
                <a:solidFill>
                  <a:srgbClr val="363435"/>
                </a:solidFill>
                <a:latin typeface="Arial Black"/>
                <a:cs typeface="Arial Black"/>
              </a:rPr>
              <a:t>U</a:t>
            </a:r>
            <a:r>
              <a:rPr sz="3000" b="1" spc="-69" baseline="2363" dirty="0" smtClean="0">
                <a:solidFill>
                  <a:srgbClr val="363435"/>
                </a:solidFill>
                <a:latin typeface="Arial Black"/>
                <a:cs typeface="Arial Black"/>
              </a:rPr>
              <a:t>T</a:t>
            </a:r>
            <a:r>
              <a:rPr sz="3000" b="1" spc="0" baseline="2363" dirty="0" smtClean="0">
                <a:solidFill>
                  <a:srgbClr val="363435"/>
                </a:solidFill>
                <a:latin typeface="Arial Black"/>
                <a:cs typeface="Arial Black"/>
              </a:rPr>
              <a:t>ORIS</a:t>
            </a:r>
            <a:r>
              <a:rPr sz="3000" b="1" spc="-139" baseline="2363" dirty="0" smtClean="0">
                <a:solidFill>
                  <a:srgbClr val="363435"/>
                </a:solidFill>
                <a:latin typeface="Arial Black"/>
                <a:cs typeface="Arial Black"/>
              </a:rPr>
              <a:t>A</a:t>
            </a:r>
            <a:r>
              <a:rPr sz="3000" b="1" spc="0" baseline="2363" dirty="0" smtClean="0">
                <a:solidFill>
                  <a:srgbClr val="363435"/>
                </a:solidFill>
                <a:latin typeface="Arial Black"/>
                <a:cs typeface="Arial Black"/>
              </a:rPr>
              <a:t>TION </a:t>
            </a:r>
            <a:r>
              <a:rPr sz="3000" b="1" spc="-169" baseline="2363" dirty="0" smtClean="0">
                <a:solidFill>
                  <a:srgbClr val="363435"/>
                </a:solidFill>
                <a:latin typeface="Arial Black"/>
                <a:cs typeface="Arial Black"/>
              </a:rPr>
              <a:t>P</a:t>
            </a:r>
            <a:r>
              <a:rPr sz="3000" b="1" spc="0" baseline="2363" dirty="0" smtClean="0">
                <a:solidFill>
                  <a:srgbClr val="363435"/>
                </a:solidFill>
                <a:latin typeface="Arial Black"/>
                <a:cs typeface="Arial Black"/>
              </a:rPr>
              <a:t>AREN</a:t>
            </a:r>
            <a:r>
              <a:rPr sz="3000" b="1" spc="-134" baseline="2363" dirty="0" smtClean="0">
                <a:solidFill>
                  <a:srgbClr val="363435"/>
                </a:solidFill>
                <a:latin typeface="Arial Black"/>
                <a:cs typeface="Arial Black"/>
              </a:rPr>
              <a:t>T</a:t>
            </a:r>
            <a:r>
              <a:rPr sz="3000" b="1" spc="0" baseline="2363" dirty="0" smtClean="0">
                <a:solidFill>
                  <a:srgbClr val="363435"/>
                </a:solidFill>
                <a:latin typeface="Arial Black"/>
                <a:cs typeface="Arial Black"/>
              </a:rPr>
              <a:t>ALE</a:t>
            </a:r>
            <a:endParaRPr sz="2000" dirty="0">
              <a:latin typeface="Arial Black"/>
              <a:cs typeface="Arial Blac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25699" y="1511961"/>
            <a:ext cx="515185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tabLst>
                <a:tab pos="5105400" algn="l"/>
              </a:tabLst>
            </a:pPr>
            <a:r>
              <a:rPr sz="1200" dirty="0" smtClean="0">
                <a:solidFill>
                  <a:srgbClr val="363435"/>
                </a:solidFill>
                <a:latin typeface="Arial"/>
                <a:cs typeface="Arial"/>
              </a:rPr>
              <a:t>Je soussigné</a:t>
            </a:r>
            <a:r>
              <a:rPr lang="fr-FR" sz="1200" dirty="0" smtClean="0">
                <a:solidFill>
                  <a:srgbClr val="363435"/>
                </a:solidFill>
                <a:latin typeface="Arial"/>
                <a:cs typeface="Arial"/>
              </a:rPr>
              <a:t> (e)</a:t>
            </a:r>
            <a:r>
              <a:rPr sz="1200" spc="154" dirty="0" smtClean="0">
                <a:solidFill>
                  <a:srgbClr val="363435"/>
                </a:solidFill>
                <a:latin typeface="Arial"/>
                <a:cs typeface="Arial"/>
              </a:rPr>
              <a:t> </a:t>
            </a:r>
            <a:r>
              <a:rPr sz="1200" u="sng" spc="0" dirty="0" smtClean="0">
                <a:solidFill>
                  <a:srgbClr val="363435"/>
                </a:solidFill>
                <a:latin typeface="Arial"/>
                <a:cs typeface="Arial"/>
              </a:rPr>
              <a:t> 	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25699" y="1829411"/>
            <a:ext cx="5151859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tabLst>
                <a:tab pos="5105400" algn="l"/>
              </a:tabLst>
            </a:pPr>
            <a:r>
              <a:rPr sz="1200" dirty="0" smtClean="0">
                <a:solidFill>
                  <a:srgbClr val="363435"/>
                </a:solidFill>
                <a:latin typeface="Arial"/>
                <a:cs typeface="Arial"/>
              </a:rPr>
              <a:t>agissant en qualité de </a:t>
            </a:r>
            <a:r>
              <a:rPr sz="1200" spc="-119" dirty="0" smtClean="0">
                <a:solidFill>
                  <a:srgbClr val="363435"/>
                </a:solidFill>
                <a:latin typeface="Arial"/>
                <a:cs typeface="Arial"/>
              </a:rPr>
              <a:t> </a:t>
            </a:r>
            <a:r>
              <a:rPr sz="1200" u="sng" spc="0" dirty="0" smtClean="0">
                <a:solidFill>
                  <a:srgbClr val="363435"/>
                </a:solidFill>
                <a:latin typeface="Arial"/>
                <a:cs typeface="Arial"/>
              </a:rPr>
              <a:t> 	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25699" y="2146860"/>
            <a:ext cx="4334070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0" dirty="0" smtClean="0">
                <a:solidFill>
                  <a:srgbClr val="363435"/>
                </a:solidFill>
                <a:latin typeface="Arial"/>
                <a:cs typeface="Arial"/>
              </a:rPr>
              <a:t>autorise les responsables du Judo-Club de Champs-sur-Marne,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25699" y="2464309"/>
            <a:ext cx="515185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tabLst>
                <a:tab pos="5105400" algn="l"/>
              </a:tabLst>
            </a:pPr>
            <a:r>
              <a:rPr sz="1200" dirty="0" smtClean="0">
                <a:solidFill>
                  <a:srgbClr val="363435"/>
                </a:solidFill>
                <a:latin typeface="Arial"/>
                <a:cs typeface="Arial"/>
              </a:rPr>
              <a:t>auquel adhère mon enfant </a:t>
            </a:r>
            <a:r>
              <a:rPr sz="1200" spc="-139" dirty="0" smtClean="0">
                <a:solidFill>
                  <a:srgbClr val="363435"/>
                </a:solidFill>
                <a:latin typeface="Arial"/>
                <a:cs typeface="Arial"/>
              </a:rPr>
              <a:t> </a:t>
            </a:r>
            <a:r>
              <a:rPr sz="1200" u="sng" spc="0" dirty="0" smtClean="0">
                <a:solidFill>
                  <a:srgbClr val="363435"/>
                </a:solidFill>
                <a:latin typeface="Arial"/>
                <a:cs typeface="Arial"/>
              </a:rPr>
              <a:t> 	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25699" y="3099360"/>
            <a:ext cx="5241129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0" dirty="0" smtClean="0">
                <a:solidFill>
                  <a:srgbClr val="363435"/>
                </a:solidFill>
                <a:latin typeface="Arial"/>
                <a:cs typeface="Arial"/>
              </a:rPr>
              <a:t>à prendre, en cas d’accident sérieux dans la pratique du sport, toute décision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25699" y="3416809"/>
            <a:ext cx="5214666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0" dirty="0" smtClean="0">
                <a:solidFill>
                  <a:srgbClr val="363435"/>
                </a:solidFill>
                <a:latin typeface="Arial"/>
                <a:cs typeface="Arial"/>
              </a:rPr>
              <a:t>d’ordre médical et chirurgical, en mes lieu et place, s’il leur est impossible de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25699" y="3734258"/>
            <a:ext cx="187789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0" dirty="0" smtClean="0">
                <a:solidFill>
                  <a:srgbClr val="363435"/>
                </a:solidFill>
                <a:latin typeface="Arial"/>
                <a:cs typeface="Arial"/>
              </a:rPr>
              <a:t>me joindre en temps voulu.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32300" y="4045880"/>
            <a:ext cx="5045256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5"/>
              </a:lnSpc>
              <a:spcBef>
                <a:spcPts val="67"/>
              </a:spcBef>
            </a:pPr>
            <a:r>
              <a:rPr sz="1200" spc="-117" dirty="0" smtClean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lang="fr-FR" sz="1200" spc="-117" dirty="0" smtClean="0">
                <a:solidFill>
                  <a:srgbClr val="363435"/>
                </a:solidFill>
                <a:latin typeface="Times New Roman"/>
                <a:cs typeface="Times New Roman"/>
              </a:rPr>
              <a:t>      </a:t>
            </a:r>
            <a:r>
              <a:rPr sz="800" spc="0" dirty="0" smtClean="0">
                <a:solidFill>
                  <a:srgbClr val="363435"/>
                </a:solidFill>
                <a:latin typeface="Arial"/>
                <a:cs typeface="Arial"/>
              </a:rPr>
              <a:t>Je reconnais avoir reçu et pris connaissance du règlement intérieur du JUDO CLUB de Champs-sur-Marne.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25699" y="4369309"/>
            <a:ext cx="3342132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b="1" i="1" spc="0" dirty="0" smtClean="0">
                <a:solidFill>
                  <a:srgbClr val="363435"/>
                </a:solidFill>
                <a:latin typeface="Arial"/>
                <a:cs typeface="Arial"/>
              </a:rPr>
              <a:t>Autorisation de publication de photographies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25699" y="4686758"/>
            <a:ext cx="5181138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0" dirty="0" smtClean="0">
                <a:solidFill>
                  <a:srgbClr val="363435"/>
                </a:solidFill>
                <a:latin typeface="Arial"/>
                <a:cs typeface="Arial"/>
              </a:rPr>
              <a:t>J’autorise par la présente le Judo Club de Champs-sur-Marne, boulevard du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25699" y="5004207"/>
            <a:ext cx="5195923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0" dirty="0" smtClean="0">
                <a:solidFill>
                  <a:srgbClr val="363435"/>
                </a:solidFill>
                <a:latin typeface="Arial"/>
                <a:cs typeface="Arial"/>
              </a:rPr>
              <a:t>Nesles, 77420 Champs-sur-Marne représenté par son président à di</a:t>
            </a:r>
            <a:r>
              <a:rPr sz="1200" spc="-14" dirty="0" smtClean="0">
                <a:solidFill>
                  <a:srgbClr val="363435"/>
                </a:solidFill>
                <a:latin typeface="Arial"/>
                <a:cs typeface="Arial"/>
              </a:rPr>
              <a:t>f</a:t>
            </a:r>
            <a:r>
              <a:rPr sz="1200" spc="0" dirty="0" smtClean="0">
                <a:solidFill>
                  <a:srgbClr val="363435"/>
                </a:solidFill>
                <a:latin typeface="Arial"/>
                <a:cs typeface="Arial"/>
              </a:rPr>
              <a:t>fuser la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25699" y="5321657"/>
            <a:ext cx="5189520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0" dirty="0" smtClean="0">
                <a:solidFill>
                  <a:srgbClr val="363435"/>
                </a:solidFill>
                <a:latin typeface="Arial"/>
                <a:cs typeface="Arial"/>
              </a:rPr>
              <a:t>(les) photographies(s) prises lors des compétitions ou des manifestations au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25699" y="5639106"/>
            <a:ext cx="4156049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0" dirty="0" smtClean="0">
                <a:solidFill>
                  <a:srgbClr val="363435"/>
                </a:solidFill>
                <a:latin typeface="Arial"/>
                <a:cs typeface="Arial"/>
              </a:rPr>
              <a:t>cours de l’année sur laquelle (lesquelles) figure mon fils/fille 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25699" y="6591606"/>
            <a:ext cx="3986805" cy="9399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2860">
              <a:lnSpc>
                <a:spcPts val="1325"/>
              </a:lnSpc>
              <a:spcBef>
                <a:spcPts val="66"/>
              </a:spcBef>
            </a:pPr>
            <a:r>
              <a:rPr sz="1200" spc="0" dirty="0" smtClean="0">
                <a:solidFill>
                  <a:srgbClr val="363435"/>
                </a:solidFill>
                <a:latin typeface="Arial"/>
                <a:cs typeface="Arial"/>
              </a:rPr>
              <a:t>Cette autorisation est valable pour la saison en cours :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54"/>
              </a:spcBef>
            </a:pPr>
            <a:r>
              <a:rPr sz="1200" spc="0" dirty="0" smtClean="0">
                <a:solidFill>
                  <a:srgbClr val="363435"/>
                </a:solidFill>
                <a:latin typeface="Arial"/>
                <a:cs typeface="Arial"/>
              </a:rPr>
              <a:t>- Pour les manifestations sportives organisées par le Club.</a:t>
            </a:r>
            <a:endParaRPr sz="1200" dirty="0">
              <a:latin typeface="Arial"/>
              <a:cs typeface="Arial"/>
            </a:endParaRPr>
          </a:p>
          <a:p>
            <a:pPr marL="12700" marR="22860">
              <a:lnSpc>
                <a:spcPct val="95825"/>
              </a:lnSpc>
              <a:spcBef>
                <a:spcPts val="620"/>
              </a:spcBef>
            </a:pPr>
            <a:r>
              <a:rPr sz="1200" spc="0" dirty="0" smtClean="0">
                <a:solidFill>
                  <a:srgbClr val="363435"/>
                </a:solidFill>
                <a:latin typeface="Arial"/>
                <a:cs typeface="Arial"/>
              </a:rPr>
              <a:t>- Pour les compétitions à domicile ou à l’extérieu</a:t>
            </a:r>
            <a:r>
              <a:rPr sz="1200" spc="-64" dirty="0" smtClean="0">
                <a:solidFill>
                  <a:srgbClr val="363435"/>
                </a:solidFill>
                <a:latin typeface="Arial"/>
                <a:cs typeface="Arial"/>
              </a:rPr>
              <a:t>r</a:t>
            </a:r>
            <a:r>
              <a:rPr sz="1200" spc="0" dirty="0" smtClean="0">
                <a:solidFill>
                  <a:srgbClr val="363435"/>
                </a:solidFill>
                <a:latin typeface="Arial"/>
                <a:cs typeface="Arial"/>
              </a:rPr>
              <a:t>.</a:t>
            </a:r>
            <a:endParaRPr sz="1200" dirty="0">
              <a:latin typeface="Arial"/>
              <a:cs typeface="Arial"/>
            </a:endParaRPr>
          </a:p>
          <a:p>
            <a:pPr marL="12700" marR="22860">
              <a:lnSpc>
                <a:spcPct val="95825"/>
              </a:lnSpc>
              <a:spcBef>
                <a:spcPts val="620"/>
              </a:spcBef>
            </a:pPr>
            <a:r>
              <a:rPr sz="1200" spc="0" dirty="0" smtClean="0">
                <a:solidFill>
                  <a:srgbClr val="363435"/>
                </a:solidFill>
                <a:latin typeface="Arial"/>
                <a:cs typeface="Arial"/>
              </a:rPr>
              <a:t>- Pour la publication sur le site Internet de l’organisateu</a:t>
            </a:r>
            <a:r>
              <a:rPr sz="1200" spc="-64" dirty="0" smtClean="0">
                <a:solidFill>
                  <a:srgbClr val="363435"/>
                </a:solidFill>
                <a:latin typeface="Arial"/>
                <a:cs typeface="Arial"/>
              </a:rPr>
              <a:t>r</a:t>
            </a:r>
            <a:r>
              <a:rPr sz="1200" spc="0" dirty="0" smtClean="0">
                <a:solidFill>
                  <a:srgbClr val="363435"/>
                </a:solidFill>
                <a:latin typeface="Arial"/>
                <a:cs typeface="Arial"/>
              </a:rPr>
              <a:t>.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55547" y="7702386"/>
            <a:ext cx="1914187" cy="6857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9903" marR="3794">
              <a:lnSpc>
                <a:spcPts val="1530"/>
              </a:lnSpc>
              <a:spcBef>
                <a:spcPts val="76"/>
              </a:spcBef>
            </a:pPr>
            <a:r>
              <a:rPr sz="1400" i="1" spc="0" dirty="0" smtClean="0">
                <a:solidFill>
                  <a:srgbClr val="363435"/>
                </a:solidFill>
                <a:latin typeface="Arial"/>
                <a:cs typeface="Arial"/>
              </a:rPr>
              <a:t>Signature</a:t>
            </a:r>
            <a:endParaRPr sz="1400" dirty="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213"/>
              </a:spcBef>
            </a:pPr>
            <a:r>
              <a:rPr sz="1400" i="1" spc="0" dirty="0" smtClean="0">
                <a:solidFill>
                  <a:srgbClr val="363435"/>
                </a:solidFill>
                <a:latin typeface="Arial"/>
                <a:cs typeface="Arial"/>
              </a:rPr>
              <a:t>précédée de la mention</a:t>
            </a:r>
            <a:endParaRPr sz="1400" dirty="0">
              <a:latin typeface="Arial"/>
              <a:cs typeface="Arial"/>
            </a:endParaRPr>
          </a:p>
          <a:p>
            <a:pPr marL="625754" marR="3764">
              <a:lnSpc>
                <a:spcPct val="95825"/>
              </a:lnSpc>
              <a:spcBef>
                <a:spcPts val="290"/>
              </a:spcBef>
            </a:pPr>
            <a:r>
              <a:rPr sz="1400" i="1" spc="0" dirty="0" smtClean="0">
                <a:solidFill>
                  <a:srgbClr val="363435"/>
                </a:solidFill>
                <a:latin typeface="Arial"/>
                <a:cs typeface="Arial"/>
              </a:rPr>
              <a:t>“lu et approuvé”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9299" y="9247449"/>
            <a:ext cx="5942483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0"/>
              </a:lnSpc>
              <a:spcBef>
                <a:spcPts val="70"/>
              </a:spcBef>
            </a:pPr>
            <a:r>
              <a:rPr sz="1800" b="1" u="sng" spc="0" baseline="3939" dirty="0" smtClean="0">
                <a:solidFill>
                  <a:srgbClr val="363435"/>
                </a:solidFill>
                <a:latin typeface="Arial Black"/>
                <a:cs typeface="Arial Black"/>
              </a:rPr>
              <a:t>LE REMBOURSEMENT DES COURS NE SE FERA QUE </a:t>
            </a:r>
            <a:r>
              <a:rPr sz="1800" b="1" u="sng" spc="-44" baseline="3939" dirty="0" smtClean="0">
                <a:solidFill>
                  <a:srgbClr val="363435"/>
                </a:solidFill>
                <a:latin typeface="Arial Black"/>
                <a:cs typeface="Arial Black"/>
              </a:rPr>
              <a:t>D</a:t>
            </a:r>
            <a:r>
              <a:rPr sz="1800" b="1" u="sng" spc="0" baseline="3939" dirty="0" smtClean="0">
                <a:solidFill>
                  <a:srgbClr val="363435"/>
                </a:solidFill>
                <a:latin typeface="Arial Black"/>
                <a:cs typeface="Arial Black"/>
              </a:rPr>
              <a:t>ANS DEUX CAS :</a:t>
            </a:r>
            <a:endParaRPr sz="1200" dirty="0">
              <a:latin typeface="Arial Black"/>
              <a:cs typeface="Arial Blac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14713" y="9415883"/>
            <a:ext cx="3163823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73912" marR="1083309" algn="ctr">
              <a:lnSpc>
                <a:spcPts val="1120"/>
              </a:lnSpc>
              <a:spcBef>
                <a:spcPts val="55"/>
              </a:spcBef>
            </a:pPr>
            <a:r>
              <a:rPr sz="1000" spc="0" dirty="0" smtClean="0">
                <a:solidFill>
                  <a:srgbClr val="363435"/>
                </a:solidFill>
                <a:latin typeface="Arial"/>
                <a:cs typeface="Arial"/>
              </a:rPr>
              <a:t>• déménagement</a:t>
            </a:r>
            <a:endParaRPr sz="1000" dirty="0">
              <a:latin typeface="Arial"/>
              <a:cs typeface="Arial"/>
            </a:endParaRPr>
          </a:p>
          <a:p>
            <a:pPr algn="ctr">
              <a:lnSpc>
                <a:spcPct val="95825"/>
              </a:lnSpc>
            </a:pPr>
            <a:r>
              <a:rPr sz="1000" spc="0" dirty="0" smtClean="0">
                <a:solidFill>
                  <a:srgbClr val="363435"/>
                </a:solidFill>
                <a:latin typeface="Arial"/>
                <a:cs typeface="Arial"/>
              </a:rPr>
              <a:t>• certificat médical entraînant un arrêt de plusieurs mois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89999" y="1508453"/>
            <a:ext cx="415199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 dirty="0"/>
          </a:p>
        </p:txBody>
      </p:sp>
      <p:sp>
        <p:nvSpPr>
          <p:cNvPr id="5" name="object 5"/>
          <p:cNvSpPr txBox="1"/>
          <p:nvPr/>
        </p:nvSpPr>
        <p:spPr>
          <a:xfrm>
            <a:off x="2789999" y="1825903"/>
            <a:ext cx="355199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 dirty="0"/>
          </a:p>
        </p:txBody>
      </p:sp>
      <p:sp>
        <p:nvSpPr>
          <p:cNvPr id="4" name="object 4"/>
          <p:cNvSpPr txBox="1"/>
          <p:nvPr/>
        </p:nvSpPr>
        <p:spPr>
          <a:xfrm>
            <a:off x="3083999" y="2460801"/>
            <a:ext cx="325799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 dirty="0"/>
          </a:p>
        </p:txBody>
      </p:sp>
      <p:sp>
        <p:nvSpPr>
          <p:cNvPr id="3" name="object 3"/>
          <p:cNvSpPr txBox="1"/>
          <p:nvPr/>
        </p:nvSpPr>
        <p:spPr>
          <a:xfrm>
            <a:off x="1242000" y="5943452"/>
            <a:ext cx="51000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 dirty="0"/>
          </a:p>
        </p:txBody>
      </p:sp>
      <p:sp>
        <p:nvSpPr>
          <p:cNvPr id="2" name="object 2"/>
          <p:cNvSpPr txBox="1"/>
          <p:nvPr/>
        </p:nvSpPr>
        <p:spPr>
          <a:xfrm>
            <a:off x="1242000" y="6292651"/>
            <a:ext cx="51000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 dirty="0"/>
          </a:p>
        </p:txBody>
      </p:sp>
      <p:sp>
        <p:nvSpPr>
          <p:cNvPr id="28" name="object 63"/>
          <p:cNvSpPr/>
          <p:nvPr/>
        </p:nvSpPr>
        <p:spPr>
          <a:xfrm>
            <a:off x="1270000" y="4085777"/>
            <a:ext cx="96202" cy="98005"/>
          </a:xfrm>
          <a:custGeom>
            <a:avLst/>
            <a:gdLst/>
            <a:ahLst/>
            <a:cxnLst/>
            <a:rect l="l" t="t" r="r" b="b"/>
            <a:pathLst>
              <a:path w="96202" h="98005">
                <a:moveTo>
                  <a:pt x="0" y="98005"/>
                </a:moveTo>
                <a:lnTo>
                  <a:pt x="96202" y="98005"/>
                </a:lnTo>
                <a:lnTo>
                  <a:pt x="96202" y="0"/>
                </a:lnTo>
                <a:lnTo>
                  <a:pt x="0" y="0"/>
                </a:lnTo>
                <a:lnTo>
                  <a:pt x="0" y="98005"/>
                </a:lnTo>
                <a:close/>
              </a:path>
            </a:pathLst>
          </a:custGeom>
          <a:ln w="12700">
            <a:solidFill>
              <a:srgbClr val="3634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</TotalTime>
  <Words>303</Words>
  <Application>Microsoft Office PowerPoint</Application>
  <PresentationFormat>Personnalisé</PresentationFormat>
  <Paragraphs>65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Office Theme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BAULNY Vanessa (LCL)</dc:creator>
  <cp:lastModifiedBy>Laurence</cp:lastModifiedBy>
  <cp:revision>15</cp:revision>
  <dcterms:modified xsi:type="dcterms:W3CDTF">2020-05-22T10:29:33Z</dcterms:modified>
</cp:coreProperties>
</file>